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1812" r:id="rId3"/>
    <p:sldId id="1813" r:id="rId4"/>
    <p:sldId id="1815" r:id="rId5"/>
    <p:sldId id="1816" r:id="rId6"/>
    <p:sldId id="1831" r:id="rId7"/>
    <p:sldId id="1817" r:id="rId8"/>
    <p:sldId id="1833" r:id="rId9"/>
    <p:sldId id="1832" r:id="rId10"/>
    <p:sldId id="261" r:id="rId11"/>
    <p:sldId id="259" r:id="rId12"/>
    <p:sldId id="1827" r:id="rId13"/>
    <p:sldId id="1821" r:id="rId14"/>
    <p:sldId id="1820" r:id="rId15"/>
    <p:sldId id="1819" r:id="rId16"/>
    <p:sldId id="1830" r:id="rId17"/>
    <p:sldId id="1822" r:id="rId18"/>
    <p:sldId id="266" r:id="rId19"/>
    <p:sldId id="1829" r:id="rId20"/>
    <p:sldId id="1823" r:id="rId21"/>
    <p:sldId id="1828" r:id="rId22"/>
    <p:sldId id="1825" r:id="rId23"/>
    <p:sldId id="1826" r:id="rId24"/>
  </p:sldIdLst>
  <p:sldSz cx="18288000" cy="10287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oto Sans JP Bold" panose="020B0502040504020204" pitchFamily="34" charset="0"/>
      <p:regular r:id="rId27"/>
      <p:bold r:id="rId28"/>
      <p:italic r:id="rId29"/>
      <p:boldItalic r:id="rId30"/>
    </p:embeddedFont>
    <p:embeddedFont>
      <p:font typeface="游ゴシック" panose="020B0400000000000000" pitchFamily="34" charset="-128"/>
      <p:regular r:id="rId31"/>
      <p:bold r:id="rId32"/>
    </p:embeddedFont>
    <p:embeddedFont>
      <p:font typeface="游ゴシック" panose="020B0400000000000000" pitchFamily="34" charset="-12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B4"/>
    <a:srgbClr val="FDCCB3"/>
    <a:srgbClr val="FFF7D1"/>
    <a:srgbClr val="F5E0D0"/>
    <a:srgbClr val="FFF4CE"/>
    <a:srgbClr val="E3F0D9"/>
    <a:srgbClr val="FFF3B9"/>
    <a:srgbClr val="EEFDB6"/>
    <a:srgbClr val="DBE6AA"/>
    <a:srgbClr val="C1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67" autoAdjust="0"/>
    <p:restoredTop sz="92096" autoAdjust="0"/>
  </p:normalViewPr>
  <p:slideViewPr>
    <p:cSldViewPr>
      <p:cViewPr>
        <p:scale>
          <a:sx n="77" d="100"/>
          <a:sy n="77" d="100"/>
        </p:scale>
        <p:origin x="1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0C738-F63A-4945-B667-3844A7AEF95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FA459D7-6143-864A-8A9F-6737184A85B6}">
      <dgm:prSet phldrT="[テキスト]"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B6B6106-39D7-7648-9232-C5E00EDF582F}" type="par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A2DEF337-5E80-9D4E-84F9-83D51E9CA4E8}" type="sib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3024A48A-99B1-604F-806B-FD045E032EA2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gm:t>
    </dgm:pt>
    <dgm:pt modelId="{6679AD5E-131F-CA45-90E2-0F8617F17D93}" type="parTrans" cxnId="{269FC1F8-F322-C04F-A4F2-2980F0E23F8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2533F-5220-1A44-8C09-3F37AC206FF0}" type="sibTrans" cxnId="{269FC1F8-F322-C04F-A4F2-2980F0E23F8E}">
      <dgm:prSet/>
      <dgm:spPr/>
      <dgm:t>
        <a:bodyPr/>
        <a:lstStyle/>
        <a:p>
          <a:endParaRPr kumimoji="1" lang="ja-JP" altLang="en-US"/>
        </a:p>
      </dgm:t>
    </dgm:pt>
    <dgm:pt modelId="{24030A07-1F71-514C-8711-039FA8F92951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2E7B5E4-1E42-D64B-BE1C-94E8247396F2}" type="parTrans" cxnId="{67FB4F1F-60B0-7C47-83A5-F7E424EE733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663086EC-D406-C54F-AF4B-39D7DF463509}" type="sibTrans" cxnId="{67FB4F1F-60B0-7C47-83A5-F7E424EE733E}">
      <dgm:prSet/>
      <dgm:spPr/>
      <dgm:t>
        <a:bodyPr/>
        <a:lstStyle/>
        <a:p>
          <a:endParaRPr kumimoji="1" lang="ja-JP" altLang="en-US"/>
        </a:p>
      </dgm:t>
    </dgm:pt>
    <dgm:pt modelId="{C643438A-E683-F54A-BFB6-6C5056D68590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9D6888C-D25F-8A49-9A07-07E029A933CF}" type="parTrans" cxnId="{8860CE81-E057-874B-AB16-99EF7A8D2B25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B3DAC34-7B7D-5E47-B0F3-182766707198}" type="sibTrans" cxnId="{8860CE81-E057-874B-AB16-99EF7A8D2B25}">
      <dgm:prSet/>
      <dgm:spPr/>
      <dgm:t>
        <a:bodyPr/>
        <a:lstStyle/>
        <a:p>
          <a:endParaRPr kumimoji="1" lang="ja-JP" altLang="en-US"/>
        </a:p>
      </dgm:t>
    </dgm:pt>
    <dgm:pt modelId="{0C5AEEB7-6750-EF42-B094-71557773A160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gm:t>
    </dgm:pt>
    <dgm:pt modelId="{743598BE-4FF0-7545-91A8-CFEF408D2CFF}" type="parTrans" cxnId="{70D71F46-994F-7745-9C29-1C96F845EE44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017A28C-E1BF-D34E-BE36-94E14C4C3130}" type="sibTrans" cxnId="{70D71F46-994F-7745-9C29-1C96F845EE44}">
      <dgm:prSet/>
      <dgm:spPr/>
      <dgm:t>
        <a:bodyPr/>
        <a:lstStyle/>
        <a:p>
          <a:endParaRPr kumimoji="1" lang="ja-JP" altLang="en-US"/>
        </a:p>
      </dgm:t>
    </dgm:pt>
    <dgm:pt modelId="{CEE3CC79-3B19-0846-ADE5-A70536377759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D1C35C8-FF96-5946-BAD5-39A62167DCF7}" type="parTrans" cxnId="{98AE051E-4B59-2D48-8164-83F0D92FBD4D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D8784673-3F50-9041-BC7D-5307BC00C41D}" type="sibTrans" cxnId="{98AE051E-4B59-2D48-8164-83F0D92FBD4D}">
      <dgm:prSet/>
      <dgm:spPr/>
      <dgm:t>
        <a:bodyPr/>
        <a:lstStyle/>
        <a:p>
          <a:endParaRPr kumimoji="1" lang="ja-JP" altLang="en-US"/>
        </a:p>
      </dgm:t>
    </dgm:pt>
    <dgm:pt modelId="{D80E3C3C-D7A4-6144-AA43-26A55E475CFA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gm:t>
    </dgm:pt>
    <dgm:pt modelId="{0FB79998-06A3-9D44-97E4-9C955166FD42}" type="parTrans" cxnId="{AF13047A-72C0-624E-9264-E68DD83F31C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11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4AC98B2-7EA0-E043-AD22-FBD943BAB7DE}" type="sibTrans" cxnId="{AF13047A-72C0-624E-9264-E68DD83F31CB}">
      <dgm:prSet/>
      <dgm:spPr/>
      <dgm:t>
        <a:bodyPr/>
        <a:lstStyle/>
        <a:p>
          <a:endParaRPr kumimoji="1" lang="ja-JP" altLang="en-US"/>
        </a:p>
      </dgm:t>
    </dgm:pt>
    <dgm:pt modelId="{6EA7BAFD-9B6A-404B-B4F5-B9816E500A86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A352514-3A0A-7948-ADFA-143AC4381A55}" type="parTrans" cxnId="{02E5C3A9-C7C0-574C-AED9-48DFC70D4636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E8ADE52-ABB6-7743-8F60-039643744E42}" type="sibTrans" cxnId="{02E5C3A9-C7C0-574C-AED9-48DFC70D4636}">
      <dgm:prSet/>
      <dgm:spPr/>
      <dgm:t>
        <a:bodyPr/>
        <a:lstStyle/>
        <a:p>
          <a:endParaRPr kumimoji="1" lang="ja-JP" altLang="en-US"/>
        </a:p>
      </dgm:t>
    </dgm:pt>
    <dgm:pt modelId="{C9CE4CE6-58B8-F846-AF9C-CA6C05422D8D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15216AC-35F5-A64C-867F-98F626DD9E46}" type="parTrans" cxnId="{A8EC6154-9466-F445-B55D-8ED74B20727A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C608C09-B545-7F47-BFC1-1028309E2A60}" type="sibTrans" cxnId="{A8EC6154-9466-F445-B55D-8ED74B20727A}">
      <dgm:prSet/>
      <dgm:spPr/>
      <dgm:t>
        <a:bodyPr/>
        <a:lstStyle/>
        <a:p>
          <a:endParaRPr kumimoji="1" lang="ja-JP" altLang="en-US"/>
        </a:p>
      </dgm:t>
    </dgm:pt>
    <dgm:pt modelId="{E73094AA-8F7E-5D45-9FEF-97D2CB9A844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5BB6DC2F-10DF-1C4A-B3F0-A9732DE8948E}" type="parTrans" cxnId="{AB163B5A-775C-B54D-9907-A2C187E9447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86801654-E96E-A64C-9646-206C4BC28BC9}" type="sibTrans" cxnId="{AB163B5A-775C-B54D-9907-A2C187E9447B}">
      <dgm:prSet/>
      <dgm:spPr/>
      <dgm:t>
        <a:bodyPr/>
        <a:lstStyle/>
        <a:p>
          <a:endParaRPr kumimoji="1" lang="ja-JP" altLang="en-US"/>
        </a:p>
      </dgm:t>
    </dgm:pt>
    <dgm:pt modelId="{A56E20A5-75FB-9441-BC6C-527B5E25771A}" type="pres">
      <dgm:prSet presAssocID="{5460C738-F63A-4945-B667-3844A7AEF9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BB12AA-07E6-7F4A-B84D-05492D0BDFA6}" type="pres">
      <dgm:prSet presAssocID="{7FA459D7-6143-864A-8A9F-6737184A85B6}" presName="root1" presStyleCnt="0"/>
      <dgm:spPr/>
    </dgm:pt>
    <dgm:pt modelId="{A5484C34-AF63-3743-AC98-AE16F192B3A6}" type="pres">
      <dgm:prSet presAssocID="{7FA459D7-6143-864A-8A9F-6737184A85B6}" presName="LevelOneTextNode" presStyleLbl="node0" presStyleIdx="0" presStyleCnt="1" custScaleX="186900" custScaleY="172644" custLinFactNeighborX="-23660" custLinFactNeighborY="-35842">
        <dgm:presLayoutVars>
          <dgm:chPref val="3"/>
        </dgm:presLayoutVars>
      </dgm:prSet>
      <dgm:spPr/>
    </dgm:pt>
    <dgm:pt modelId="{95F35DA3-FAAF-B94B-8070-C8826643E09D}" type="pres">
      <dgm:prSet presAssocID="{7FA459D7-6143-864A-8A9F-6737184A85B6}" presName="level2hierChild" presStyleCnt="0"/>
      <dgm:spPr/>
    </dgm:pt>
    <dgm:pt modelId="{B4B961B7-99D8-9F45-A2C0-6B627BC11ECD}" type="pres">
      <dgm:prSet presAssocID="{6679AD5E-131F-CA45-90E2-0F8617F17D93}" presName="conn2-1" presStyleLbl="parChTrans1D2" presStyleIdx="0" presStyleCnt="3"/>
      <dgm:spPr/>
    </dgm:pt>
    <dgm:pt modelId="{CEA17003-D1EB-7D47-97B5-DD4FF538DD54}" type="pres">
      <dgm:prSet presAssocID="{6679AD5E-131F-CA45-90E2-0F8617F17D93}" presName="connTx" presStyleLbl="parChTrans1D2" presStyleIdx="0" presStyleCnt="3"/>
      <dgm:spPr/>
    </dgm:pt>
    <dgm:pt modelId="{3500F5F3-1BB5-494D-BB1D-6B507E60B4F6}" type="pres">
      <dgm:prSet presAssocID="{3024A48A-99B1-604F-806B-FD045E032EA2}" presName="root2" presStyleCnt="0"/>
      <dgm:spPr/>
    </dgm:pt>
    <dgm:pt modelId="{97424D24-3BEC-B941-A956-4BF4EAC3AD4E}" type="pres">
      <dgm:prSet presAssocID="{3024A48A-99B1-604F-806B-FD045E032EA2}" presName="LevelTwoTextNode" presStyleLbl="node2" presStyleIdx="0" presStyleCnt="3" custScaleX="112158" custLinFactNeighborX="-15773" custLinFactNeighborY="-1527">
        <dgm:presLayoutVars>
          <dgm:chPref val="3"/>
        </dgm:presLayoutVars>
      </dgm:prSet>
      <dgm:spPr/>
    </dgm:pt>
    <dgm:pt modelId="{9696902F-2115-7649-93CF-ABF00915C3D7}" type="pres">
      <dgm:prSet presAssocID="{3024A48A-99B1-604F-806B-FD045E032EA2}" presName="level3hierChild" presStyleCnt="0"/>
      <dgm:spPr/>
    </dgm:pt>
    <dgm:pt modelId="{49AE5AD3-3901-1A46-9557-0C22FA0AB2DC}" type="pres">
      <dgm:prSet presAssocID="{42E7B5E4-1E42-D64B-BE1C-94E8247396F2}" presName="conn2-1" presStyleLbl="parChTrans1D3" presStyleIdx="0" presStyleCnt="6"/>
      <dgm:spPr/>
    </dgm:pt>
    <dgm:pt modelId="{4A027007-3BF3-C148-AFA2-DADD9798D54D}" type="pres">
      <dgm:prSet presAssocID="{42E7B5E4-1E42-D64B-BE1C-94E8247396F2}" presName="connTx" presStyleLbl="parChTrans1D3" presStyleIdx="0" presStyleCnt="6"/>
      <dgm:spPr/>
    </dgm:pt>
    <dgm:pt modelId="{BBE56AFA-9DB8-4548-B1C7-781D1030A9A0}" type="pres">
      <dgm:prSet presAssocID="{24030A07-1F71-514C-8711-039FA8F92951}" presName="root2" presStyleCnt="0"/>
      <dgm:spPr/>
    </dgm:pt>
    <dgm:pt modelId="{F40DAC5F-366B-6249-AAF6-FBFF8BA30CA8}" type="pres">
      <dgm:prSet presAssocID="{24030A07-1F71-514C-8711-039FA8F92951}" presName="LevelTwoTextNode" presStyleLbl="node3" presStyleIdx="0" presStyleCnt="6" custScaleX="338939">
        <dgm:presLayoutVars>
          <dgm:chPref val="3"/>
        </dgm:presLayoutVars>
      </dgm:prSet>
      <dgm:spPr/>
    </dgm:pt>
    <dgm:pt modelId="{45F1EB2D-75AD-A345-B2ED-AE0E45246480}" type="pres">
      <dgm:prSet presAssocID="{24030A07-1F71-514C-8711-039FA8F92951}" presName="level3hierChild" presStyleCnt="0"/>
      <dgm:spPr/>
    </dgm:pt>
    <dgm:pt modelId="{2D61280F-77D2-4F40-B414-C1C6ACCE0428}" type="pres">
      <dgm:prSet presAssocID="{B9D6888C-D25F-8A49-9A07-07E029A933CF}" presName="conn2-1" presStyleLbl="parChTrans1D3" presStyleIdx="1" presStyleCnt="6"/>
      <dgm:spPr/>
    </dgm:pt>
    <dgm:pt modelId="{FD551764-073B-294A-9EA5-FE4909BAE5A0}" type="pres">
      <dgm:prSet presAssocID="{B9D6888C-D25F-8A49-9A07-07E029A933CF}" presName="connTx" presStyleLbl="parChTrans1D3" presStyleIdx="1" presStyleCnt="6"/>
      <dgm:spPr/>
    </dgm:pt>
    <dgm:pt modelId="{0F2BC232-6617-F545-A014-9DB87481A55D}" type="pres">
      <dgm:prSet presAssocID="{C643438A-E683-F54A-BFB6-6C5056D68590}" presName="root2" presStyleCnt="0"/>
      <dgm:spPr/>
    </dgm:pt>
    <dgm:pt modelId="{B242BFE9-F33F-3340-9265-AED949C35D7E}" type="pres">
      <dgm:prSet presAssocID="{C643438A-E683-F54A-BFB6-6C5056D68590}" presName="LevelTwoTextNode" presStyleLbl="node3" presStyleIdx="1" presStyleCnt="6" custScaleX="338939">
        <dgm:presLayoutVars>
          <dgm:chPref val="3"/>
        </dgm:presLayoutVars>
      </dgm:prSet>
      <dgm:spPr/>
    </dgm:pt>
    <dgm:pt modelId="{D30CC473-C206-8946-A697-E03467F7A856}" type="pres">
      <dgm:prSet presAssocID="{C643438A-E683-F54A-BFB6-6C5056D68590}" presName="level3hierChild" presStyleCnt="0"/>
      <dgm:spPr/>
    </dgm:pt>
    <dgm:pt modelId="{D09AEBD4-5340-DB40-A717-3420E3574935}" type="pres">
      <dgm:prSet presAssocID="{9A352514-3A0A-7948-ADFA-143AC4381A55}" presName="conn2-1" presStyleLbl="parChTrans1D3" presStyleIdx="2" presStyleCnt="6"/>
      <dgm:spPr/>
    </dgm:pt>
    <dgm:pt modelId="{30E621C7-D804-CF4A-908A-E8AC98DFB131}" type="pres">
      <dgm:prSet presAssocID="{9A352514-3A0A-7948-ADFA-143AC4381A55}" presName="connTx" presStyleLbl="parChTrans1D3" presStyleIdx="2" presStyleCnt="6"/>
      <dgm:spPr/>
    </dgm:pt>
    <dgm:pt modelId="{426A825D-182F-7942-B2F1-C24EDFB741B8}" type="pres">
      <dgm:prSet presAssocID="{6EA7BAFD-9B6A-404B-B4F5-B9816E500A86}" presName="root2" presStyleCnt="0"/>
      <dgm:spPr/>
    </dgm:pt>
    <dgm:pt modelId="{E5E2FB23-D9B6-B949-8B9A-AC0A68A8DB7E}" type="pres">
      <dgm:prSet presAssocID="{6EA7BAFD-9B6A-404B-B4F5-B9816E500A86}" presName="LevelTwoTextNode" presStyleLbl="node3" presStyleIdx="2" presStyleCnt="6" custScaleX="338939">
        <dgm:presLayoutVars>
          <dgm:chPref val="3"/>
        </dgm:presLayoutVars>
      </dgm:prSet>
      <dgm:spPr/>
    </dgm:pt>
    <dgm:pt modelId="{87067667-6B86-974F-8FE9-57AEA3EDEBC4}" type="pres">
      <dgm:prSet presAssocID="{6EA7BAFD-9B6A-404B-B4F5-B9816E500A86}" presName="level3hierChild" presStyleCnt="0"/>
      <dgm:spPr/>
    </dgm:pt>
    <dgm:pt modelId="{CF8023A3-2133-8B40-B4D6-D19E4F4B6A51}" type="pres">
      <dgm:prSet presAssocID="{743598BE-4FF0-7545-91A8-CFEF408D2CFF}" presName="conn2-1" presStyleLbl="parChTrans1D2" presStyleIdx="1" presStyleCnt="3"/>
      <dgm:spPr/>
    </dgm:pt>
    <dgm:pt modelId="{601DEE26-D544-A04D-B902-1D47530CF921}" type="pres">
      <dgm:prSet presAssocID="{743598BE-4FF0-7545-91A8-CFEF408D2CFF}" presName="connTx" presStyleLbl="parChTrans1D2" presStyleIdx="1" presStyleCnt="3"/>
      <dgm:spPr/>
    </dgm:pt>
    <dgm:pt modelId="{28D92BC0-7445-7749-9E0E-13FF83FD05AF}" type="pres">
      <dgm:prSet presAssocID="{0C5AEEB7-6750-EF42-B094-71557773A160}" presName="root2" presStyleCnt="0"/>
      <dgm:spPr/>
    </dgm:pt>
    <dgm:pt modelId="{788FD4D7-6010-E547-969B-BBB3F286B652}" type="pres">
      <dgm:prSet presAssocID="{0C5AEEB7-6750-EF42-B094-71557773A160}" presName="LevelTwoTextNode" presStyleLbl="node2" presStyleIdx="1" presStyleCnt="3" custScaleX="112158" custLinFactNeighborX="-15773" custLinFactNeighborY="-1527">
        <dgm:presLayoutVars>
          <dgm:chPref val="3"/>
        </dgm:presLayoutVars>
      </dgm:prSet>
      <dgm:spPr/>
    </dgm:pt>
    <dgm:pt modelId="{5D3F00CE-7ECB-CD4E-8EED-8FDEF890AC22}" type="pres">
      <dgm:prSet presAssocID="{0C5AEEB7-6750-EF42-B094-71557773A160}" presName="level3hierChild" presStyleCnt="0"/>
      <dgm:spPr/>
    </dgm:pt>
    <dgm:pt modelId="{0F5E7033-8C9D-2347-97D4-F8A158227BBE}" type="pres">
      <dgm:prSet presAssocID="{BD1C35C8-FF96-5946-BAD5-39A62167DCF7}" presName="conn2-1" presStyleLbl="parChTrans1D3" presStyleIdx="3" presStyleCnt="6"/>
      <dgm:spPr/>
    </dgm:pt>
    <dgm:pt modelId="{33EA161A-8C41-6F44-A4FC-B92DFF9B6B89}" type="pres">
      <dgm:prSet presAssocID="{BD1C35C8-FF96-5946-BAD5-39A62167DCF7}" presName="connTx" presStyleLbl="parChTrans1D3" presStyleIdx="3" presStyleCnt="6"/>
      <dgm:spPr/>
    </dgm:pt>
    <dgm:pt modelId="{ECE0FA14-9864-0D4E-BE6B-122185E3501D}" type="pres">
      <dgm:prSet presAssocID="{CEE3CC79-3B19-0846-ADE5-A70536377759}" presName="root2" presStyleCnt="0"/>
      <dgm:spPr/>
    </dgm:pt>
    <dgm:pt modelId="{7FAE15F3-6F2E-3E49-A091-9A94FDDBE36C}" type="pres">
      <dgm:prSet presAssocID="{CEE3CC79-3B19-0846-ADE5-A70536377759}" presName="LevelTwoTextNode" presStyleLbl="node3" presStyleIdx="3" presStyleCnt="6" custScaleX="338939">
        <dgm:presLayoutVars>
          <dgm:chPref val="3"/>
        </dgm:presLayoutVars>
      </dgm:prSet>
      <dgm:spPr/>
    </dgm:pt>
    <dgm:pt modelId="{8F4D10CC-03E3-454B-A6C2-29290F997750}" type="pres">
      <dgm:prSet presAssocID="{CEE3CC79-3B19-0846-ADE5-A70536377759}" presName="level3hierChild" presStyleCnt="0"/>
      <dgm:spPr/>
    </dgm:pt>
    <dgm:pt modelId="{BF75C738-3FC7-0843-96AF-7577CD6A3E0B}" type="pres">
      <dgm:prSet presAssocID="{0FB79998-06A3-9D44-97E4-9C955166FD42}" presName="conn2-1" presStyleLbl="parChTrans1D2" presStyleIdx="2" presStyleCnt="3"/>
      <dgm:spPr/>
    </dgm:pt>
    <dgm:pt modelId="{246EF886-78B5-CC43-8D22-E94476BC268C}" type="pres">
      <dgm:prSet presAssocID="{0FB79998-06A3-9D44-97E4-9C955166FD42}" presName="connTx" presStyleLbl="parChTrans1D2" presStyleIdx="2" presStyleCnt="3"/>
      <dgm:spPr/>
    </dgm:pt>
    <dgm:pt modelId="{070B8FC3-4535-0D4D-A2E8-884BBFC65579}" type="pres">
      <dgm:prSet presAssocID="{D80E3C3C-D7A4-6144-AA43-26A55E475CFA}" presName="root2" presStyleCnt="0"/>
      <dgm:spPr/>
    </dgm:pt>
    <dgm:pt modelId="{E7F98467-9716-5E40-941A-4617F824C246}" type="pres">
      <dgm:prSet presAssocID="{D80E3C3C-D7A4-6144-AA43-26A55E475CFA}" presName="LevelTwoTextNode" presStyleLbl="node2" presStyleIdx="2" presStyleCnt="3" custScaleX="112158" custLinFactNeighborX="-15773" custLinFactNeighborY="-1527">
        <dgm:presLayoutVars>
          <dgm:chPref val="3"/>
        </dgm:presLayoutVars>
      </dgm:prSet>
      <dgm:spPr/>
    </dgm:pt>
    <dgm:pt modelId="{C3195B80-2446-E04B-9523-F6D5AE71DA49}" type="pres">
      <dgm:prSet presAssocID="{D80E3C3C-D7A4-6144-AA43-26A55E475CFA}" presName="level3hierChild" presStyleCnt="0"/>
      <dgm:spPr/>
    </dgm:pt>
    <dgm:pt modelId="{EC44ED9E-A6C5-6A43-BC84-664D933C823D}" type="pres">
      <dgm:prSet presAssocID="{915216AC-35F5-A64C-867F-98F626DD9E46}" presName="conn2-1" presStyleLbl="parChTrans1D3" presStyleIdx="4" presStyleCnt="6"/>
      <dgm:spPr/>
    </dgm:pt>
    <dgm:pt modelId="{E2641298-3802-4C4E-B5E3-07B74D18AD63}" type="pres">
      <dgm:prSet presAssocID="{915216AC-35F5-A64C-867F-98F626DD9E46}" presName="connTx" presStyleLbl="parChTrans1D3" presStyleIdx="4" presStyleCnt="6"/>
      <dgm:spPr/>
    </dgm:pt>
    <dgm:pt modelId="{0AC6303C-7A9B-5B4F-B963-A828635AB632}" type="pres">
      <dgm:prSet presAssocID="{C9CE4CE6-58B8-F846-AF9C-CA6C05422D8D}" presName="root2" presStyleCnt="0"/>
      <dgm:spPr/>
    </dgm:pt>
    <dgm:pt modelId="{BAC065D8-5620-5C4E-9BA5-6E1A9191D5B3}" type="pres">
      <dgm:prSet presAssocID="{C9CE4CE6-58B8-F846-AF9C-CA6C05422D8D}" presName="LevelTwoTextNode" presStyleLbl="node3" presStyleIdx="4" presStyleCnt="6" custScaleX="338939">
        <dgm:presLayoutVars>
          <dgm:chPref val="3"/>
        </dgm:presLayoutVars>
      </dgm:prSet>
      <dgm:spPr/>
    </dgm:pt>
    <dgm:pt modelId="{15ADD650-2574-E84F-A0CB-64238C32D6CC}" type="pres">
      <dgm:prSet presAssocID="{C9CE4CE6-58B8-F846-AF9C-CA6C05422D8D}" presName="level3hierChild" presStyleCnt="0"/>
      <dgm:spPr/>
    </dgm:pt>
    <dgm:pt modelId="{421AFDE4-BD06-5D4C-AC3A-C956EE6CFB3E}" type="pres">
      <dgm:prSet presAssocID="{5BB6DC2F-10DF-1C4A-B3F0-A9732DE8948E}" presName="conn2-1" presStyleLbl="parChTrans1D3" presStyleIdx="5" presStyleCnt="6"/>
      <dgm:spPr/>
    </dgm:pt>
    <dgm:pt modelId="{4E12F272-5147-4842-8439-21456BD5F571}" type="pres">
      <dgm:prSet presAssocID="{5BB6DC2F-10DF-1C4A-B3F0-A9732DE8948E}" presName="connTx" presStyleLbl="parChTrans1D3" presStyleIdx="5" presStyleCnt="6"/>
      <dgm:spPr/>
    </dgm:pt>
    <dgm:pt modelId="{E7E74D9E-5885-A643-B860-EB5B9AB10D36}" type="pres">
      <dgm:prSet presAssocID="{E73094AA-8F7E-5D45-9FEF-97D2CB9A8442}" presName="root2" presStyleCnt="0"/>
      <dgm:spPr/>
    </dgm:pt>
    <dgm:pt modelId="{48A925F4-CCA5-BA46-83B2-19FF9FB78F9D}" type="pres">
      <dgm:prSet presAssocID="{E73094AA-8F7E-5D45-9FEF-97D2CB9A8442}" presName="LevelTwoTextNode" presStyleLbl="node3" presStyleIdx="5" presStyleCnt="6" custScaleX="338939">
        <dgm:presLayoutVars>
          <dgm:chPref val="3"/>
        </dgm:presLayoutVars>
      </dgm:prSet>
      <dgm:spPr/>
    </dgm:pt>
    <dgm:pt modelId="{9B671432-3A67-634C-B2E6-D18A3651A055}" type="pres">
      <dgm:prSet presAssocID="{E73094AA-8F7E-5D45-9FEF-97D2CB9A8442}" presName="level3hierChild" presStyleCnt="0"/>
      <dgm:spPr/>
    </dgm:pt>
  </dgm:ptLst>
  <dgm:cxnLst>
    <dgm:cxn modelId="{CD211802-1AC9-1E47-A31A-8EF27923747F}" type="presOf" srcId="{BD1C35C8-FF96-5946-BAD5-39A62167DCF7}" destId="{0F5E7033-8C9D-2347-97D4-F8A158227BBE}" srcOrd="0" destOrd="0" presId="urn:microsoft.com/office/officeart/2005/8/layout/hierarchy2"/>
    <dgm:cxn modelId="{30646604-E29A-3E4F-9D85-FF47BC727572}" type="presOf" srcId="{3024A48A-99B1-604F-806B-FD045E032EA2}" destId="{97424D24-3BEC-B941-A956-4BF4EAC3AD4E}" srcOrd="0" destOrd="0" presId="urn:microsoft.com/office/officeart/2005/8/layout/hierarchy2"/>
    <dgm:cxn modelId="{3FB04E06-D0E9-9C48-9815-577095DFCB9E}" type="presOf" srcId="{6679AD5E-131F-CA45-90E2-0F8617F17D93}" destId="{B4B961B7-99D8-9F45-A2C0-6B627BC11ECD}" srcOrd="0" destOrd="0" presId="urn:microsoft.com/office/officeart/2005/8/layout/hierarchy2"/>
    <dgm:cxn modelId="{E3AF9D0A-B305-AA46-AA43-05437EAFEB66}" type="presOf" srcId="{0C5AEEB7-6750-EF42-B094-71557773A160}" destId="{788FD4D7-6010-E547-969B-BBB3F286B652}" srcOrd="0" destOrd="0" presId="urn:microsoft.com/office/officeart/2005/8/layout/hierarchy2"/>
    <dgm:cxn modelId="{CFC8A014-9DFE-5B48-9F0F-5D8A55F99BAB}" type="presOf" srcId="{5BB6DC2F-10DF-1C4A-B3F0-A9732DE8948E}" destId="{421AFDE4-BD06-5D4C-AC3A-C956EE6CFB3E}" srcOrd="0" destOrd="0" presId="urn:microsoft.com/office/officeart/2005/8/layout/hierarchy2"/>
    <dgm:cxn modelId="{98AE051E-4B59-2D48-8164-83F0D92FBD4D}" srcId="{0C5AEEB7-6750-EF42-B094-71557773A160}" destId="{CEE3CC79-3B19-0846-ADE5-A70536377759}" srcOrd="0" destOrd="0" parTransId="{BD1C35C8-FF96-5946-BAD5-39A62167DCF7}" sibTransId="{D8784673-3F50-9041-BC7D-5307BC00C41D}"/>
    <dgm:cxn modelId="{67FB4F1F-60B0-7C47-83A5-F7E424EE733E}" srcId="{3024A48A-99B1-604F-806B-FD045E032EA2}" destId="{24030A07-1F71-514C-8711-039FA8F92951}" srcOrd="0" destOrd="0" parTransId="{42E7B5E4-1E42-D64B-BE1C-94E8247396F2}" sibTransId="{663086EC-D406-C54F-AF4B-39D7DF463509}"/>
    <dgm:cxn modelId="{D3CB5121-B05F-414B-B342-A608AB15678B}" type="presOf" srcId="{42E7B5E4-1E42-D64B-BE1C-94E8247396F2}" destId="{49AE5AD3-3901-1A46-9557-0C22FA0AB2DC}" srcOrd="0" destOrd="0" presId="urn:microsoft.com/office/officeart/2005/8/layout/hierarchy2"/>
    <dgm:cxn modelId="{B96E9329-B21E-674F-BF19-FCFBC5779984}" srcId="{5460C738-F63A-4945-B667-3844A7AEF95B}" destId="{7FA459D7-6143-864A-8A9F-6737184A85B6}" srcOrd="0" destOrd="0" parTransId="{CB6B6106-39D7-7648-9232-C5E00EDF582F}" sibTransId="{A2DEF337-5E80-9D4E-84F9-83D51E9CA4E8}"/>
    <dgm:cxn modelId="{D3A4FB2E-3C6C-1542-8248-3325B8739E45}" type="presOf" srcId="{9A352514-3A0A-7948-ADFA-143AC4381A55}" destId="{D09AEBD4-5340-DB40-A717-3420E3574935}" srcOrd="0" destOrd="0" presId="urn:microsoft.com/office/officeart/2005/8/layout/hierarchy2"/>
    <dgm:cxn modelId="{8804173E-F2DE-E846-A295-36C5D8D34508}" type="presOf" srcId="{BD1C35C8-FF96-5946-BAD5-39A62167DCF7}" destId="{33EA161A-8C41-6F44-A4FC-B92DFF9B6B89}" srcOrd="1" destOrd="0" presId="urn:microsoft.com/office/officeart/2005/8/layout/hierarchy2"/>
    <dgm:cxn modelId="{70D71F46-994F-7745-9C29-1C96F845EE44}" srcId="{7FA459D7-6143-864A-8A9F-6737184A85B6}" destId="{0C5AEEB7-6750-EF42-B094-71557773A160}" srcOrd="1" destOrd="0" parTransId="{743598BE-4FF0-7545-91A8-CFEF408D2CFF}" sibTransId="{0017A28C-E1BF-D34E-BE36-94E14C4C3130}"/>
    <dgm:cxn modelId="{A8EC6154-9466-F445-B55D-8ED74B20727A}" srcId="{D80E3C3C-D7A4-6144-AA43-26A55E475CFA}" destId="{C9CE4CE6-58B8-F846-AF9C-CA6C05422D8D}" srcOrd="0" destOrd="0" parTransId="{915216AC-35F5-A64C-867F-98F626DD9E46}" sibTransId="{BC608C09-B545-7F47-BFC1-1028309E2A60}"/>
    <dgm:cxn modelId="{AB163B5A-775C-B54D-9907-A2C187E9447B}" srcId="{D80E3C3C-D7A4-6144-AA43-26A55E475CFA}" destId="{E73094AA-8F7E-5D45-9FEF-97D2CB9A8442}" srcOrd="1" destOrd="0" parTransId="{5BB6DC2F-10DF-1C4A-B3F0-A9732DE8948E}" sibTransId="{86801654-E96E-A64C-9646-206C4BC28BC9}"/>
    <dgm:cxn modelId="{65754A5B-4FE8-A34A-B168-50B3B06D8A17}" type="presOf" srcId="{743598BE-4FF0-7545-91A8-CFEF408D2CFF}" destId="{601DEE26-D544-A04D-B902-1D47530CF921}" srcOrd="1" destOrd="0" presId="urn:microsoft.com/office/officeart/2005/8/layout/hierarchy2"/>
    <dgm:cxn modelId="{A4DA4074-0368-1043-B942-8BFA27DB844B}" type="presOf" srcId="{D80E3C3C-D7A4-6144-AA43-26A55E475CFA}" destId="{E7F98467-9716-5E40-941A-4617F824C246}" srcOrd="0" destOrd="0" presId="urn:microsoft.com/office/officeart/2005/8/layout/hierarchy2"/>
    <dgm:cxn modelId="{B39B6B79-8192-664A-B23B-9EE19F15774C}" type="presOf" srcId="{6679AD5E-131F-CA45-90E2-0F8617F17D93}" destId="{CEA17003-D1EB-7D47-97B5-DD4FF538DD54}" srcOrd="1" destOrd="0" presId="urn:microsoft.com/office/officeart/2005/8/layout/hierarchy2"/>
    <dgm:cxn modelId="{AF13047A-72C0-624E-9264-E68DD83F31CB}" srcId="{7FA459D7-6143-864A-8A9F-6737184A85B6}" destId="{D80E3C3C-D7A4-6144-AA43-26A55E475CFA}" srcOrd="2" destOrd="0" parTransId="{0FB79998-06A3-9D44-97E4-9C955166FD42}" sibTransId="{C4AC98B2-7EA0-E043-AD22-FBD943BAB7DE}"/>
    <dgm:cxn modelId="{8860CE81-E057-874B-AB16-99EF7A8D2B25}" srcId="{3024A48A-99B1-604F-806B-FD045E032EA2}" destId="{C643438A-E683-F54A-BFB6-6C5056D68590}" srcOrd="1" destOrd="0" parTransId="{B9D6888C-D25F-8A49-9A07-07E029A933CF}" sibTransId="{2B3DAC34-7B7D-5E47-B0F3-182766707198}"/>
    <dgm:cxn modelId="{E781AD82-DC50-344B-9E26-13ADCAA1237F}" type="presOf" srcId="{915216AC-35F5-A64C-867F-98F626DD9E46}" destId="{E2641298-3802-4C4E-B5E3-07B74D18AD63}" srcOrd="1" destOrd="0" presId="urn:microsoft.com/office/officeart/2005/8/layout/hierarchy2"/>
    <dgm:cxn modelId="{0B1FFE8F-E48F-E74E-AAA1-D781C169DCD5}" type="presOf" srcId="{B9D6888C-D25F-8A49-9A07-07E029A933CF}" destId="{2D61280F-77D2-4F40-B414-C1C6ACCE0428}" srcOrd="0" destOrd="0" presId="urn:microsoft.com/office/officeart/2005/8/layout/hierarchy2"/>
    <dgm:cxn modelId="{F73EC993-AACD-C84A-B570-4286B8B23CB6}" type="presOf" srcId="{24030A07-1F71-514C-8711-039FA8F92951}" destId="{F40DAC5F-366B-6249-AAF6-FBFF8BA30CA8}" srcOrd="0" destOrd="0" presId="urn:microsoft.com/office/officeart/2005/8/layout/hierarchy2"/>
    <dgm:cxn modelId="{2B8B989F-411E-3B4C-B9DA-A350BB0C96E1}" type="presOf" srcId="{7FA459D7-6143-864A-8A9F-6737184A85B6}" destId="{A5484C34-AF63-3743-AC98-AE16F192B3A6}" srcOrd="0" destOrd="0" presId="urn:microsoft.com/office/officeart/2005/8/layout/hierarchy2"/>
    <dgm:cxn modelId="{0F0438A0-0C1B-8D41-B9F4-E40FEEC8A4C6}" type="presOf" srcId="{0FB79998-06A3-9D44-97E4-9C955166FD42}" destId="{BF75C738-3FC7-0843-96AF-7577CD6A3E0B}" srcOrd="0" destOrd="0" presId="urn:microsoft.com/office/officeart/2005/8/layout/hierarchy2"/>
    <dgm:cxn modelId="{35BF42A0-84C3-A24C-9B78-E7F53697B561}" type="presOf" srcId="{C9CE4CE6-58B8-F846-AF9C-CA6C05422D8D}" destId="{BAC065D8-5620-5C4E-9BA5-6E1A9191D5B3}" srcOrd="0" destOrd="0" presId="urn:microsoft.com/office/officeart/2005/8/layout/hierarchy2"/>
    <dgm:cxn modelId="{98749BA5-94F8-D74E-8115-40BECBA2AF63}" type="presOf" srcId="{CEE3CC79-3B19-0846-ADE5-A70536377759}" destId="{7FAE15F3-6F2E-3E49-A091-9A94FDDBE36C}" srcOrd="0" destOrd="0" presId="urn:microsoft.com/office/officeart/2005/8/layout/hierarchy2"/>
    <dgm:cxn modelId="{02E5C3A9-C7C0-574C-AED9-48DFC70D4636}" srcId="{3024A48A-99B1-604F-806B-FD045E032EA2}" destId="{6EA7BAFD-9B6A-404B-B4F5-B9816E500A86}" srcOrd="2" destOrd="0" parTransId="{9A352514-3A0A-7948-ADFA-143AC4381A55}" sibTransId="{FE8ADE52-ABB6-7743-8F60-039643744E42}"/>
    <dgm:cxn modelId="{8C42DCA9-8085-DB42-8EAE-30DAA262B805}" type="presOf" srcId="{5BB6DC2F-10DF-1C4A-B3F0-A9732DE8948E}" destId="{4E12F272-5147-4842-8439-21456BD5F571}" srcOrd="1" destOrd="0" presId="urn:microsoft.com/office/officeart/2005/8/layout/hierarchy2"/>
    <dgm:cxn modelId="{F90362B0-34A6-EE4E-BDCE-854114683F4D}" type="presOf" srcId="{E73094AA-8F7E-5D45-9FEF-97D2CB9A8442}" destId="{48A925F4-CCA5-BA46-83B2-19FF9FB78F9D}" srcOrd="0" destOrd="0" presId="urn:microsoft.com/office/officeart/2005/8/layout/hierarchy2"/>
    <dgm:cxn modelId="{3A1170B0-102E-AB45-8A41-5F77116964DD}" type="presOf" srcId="{5460C738-F63A-4945-B667-3844A7AEF95B}" destId="{A56E20A5-75FB-9441-BC6C-527B5E25771A}" srcOrd="0" destOrd="0" presId="urn:microsoft.com/office/officeart/2005/8/layout/hierarchy2"/>
    <dgm:cxn modelId="{B3B219C4-6BB3-844C-BEDA-4EE5CDCE97FF}" type="presOf" srcId="{6EA7BAFD-9B6A-404B-B4F5-B9816E500A86}" destId="{E5E2FB23-D9B6-B949-8B9A-AC0A68A8DB7E}" srcOrd="0" destOrd="0" presId="urn:microsoft.com/office/officeart/2005/8/layout/hierarchy2"/>
    <dgm:cxn modelId="{CC64C1CB-B8BA-F14C-AA32-F0C5136259E8}" type="presOf" srcId="{C643438A-E683-F54A-BFB6-6C5056D68590}" destId="{B242BFE9-F33F-3340-9265-AED949C35D7E}" srcOrd="0" destOrd="0" presId="urn:microsoft.com/office/officeart/2005/8/layout/hierarchy2"/>
    <dgm:cxn modelId="{E74ABADB-EDF6-8C44-995E-DD5F1306792E}" type="presOf" srcId="{915216AC-35F5-A64C-867F-98F626DD9E46}" destId="{EC44ED9E-A6C5-6A43-BC84-664D933C823D}" srcOrd="0" destOrd="0" presId="urn:microsoft.com/office/officeart/2005/8/layout/hierarchy2"/>
    <dgm:cxn modelId="{B822BBE3-CAD2-6645-ABD4-7780BCCF61FE}" type="presOf" srcId="{42E7B5E4-1E42-D64B-BE1C-94E8247396F2}" destId="{4A027007-3BF3-C148-AFA2-DADD9798D54D}" srcOrd="1" destOrd="0" presId="urn:microsoft.com/office/officeart/2005/8/layout/hierarchy2"/>
    <dgm:cxn modelId="{A8C388EB-8A4D-7946-9482-299205CC43D0}" type="presOf" srcId="{743598BE-4FF0-7545-91A8-CFEF408D2CFF}" destId="{CF8023A3-2133-8B40-B4D6-D19E4F4B6A51}" srcOrd="0" destOrd="0" presId="urn:microsoft.com/office/officeart/2005/8/layout/hierarchy2"/>
    <dgm:cxn modelId="{79E56DED-89A3-184B-9222-9E35A5BE1B5B}" type="presOf" srcId="{0FB79998-06A3-9D44-97E4-9C955166FD42}" destId="{246EF886-78B5-CC43-8D22-E94476BC268C}" srcOrd="1" destOrd="0" presId="urn:microsoft.com/office/officeart/2005/8/layout/hierarchy2"/>
    <dgm:cxn modelId="{0C318EEF-E053-1145-BAED-08A12BFE47E0}" type="presOf" srcId="{9A352514-3A0A-7948-ADFA-143AC4381A55}" destId="{30E621C7-D804-CF4A-908A-E8AC98DFB131}" srcOrd="1" destOrd="0" presId="urn:microsoft.com/office/officeart/2005/8/layout/hierarchy2"/>
    <dgm:cxn modelId="{269FC1F8-F322-C04F-A4F2-2980F0E23F8E}" srcId="{7FA459D7-6143-864A-8A9F-6737184A85B6}" destId="{3024A48A-99B1-604F-806B-FD045E032EA2}" srcOrd="0" destOrd="0" parTransId="{6679AD5E-131F-CA45-90E2-0F8617F17D93}" sibTransId="{F0E2533F-5220-1A44-8C09-3F37AC206FF0}"/>
    <dgm:cxn modelId="{8E462EFB-41F1-7B4E-A755-B48BF7901E3C}" type="presOf" srcId="{B9D6888C-D25F-8A49-9A07-07E029A933CF}" destId="{FD551764-073B-294A-9EA5-FE4909BAE5A0}" srcOrd="1" destOrd="0" presId="urn:microsoft.com/office/officeart/2005/8/layout/hierarchy2"/>
    <dgm:cxn modelId="{A07B4E1E-076B-4B49-8922-99B531CF8AC4}" type="presParOf" srcId="{A56E20A5-75FB-9441-BC6C-527B5E25771A}" destId="{D5BB12AA-07E6-7F4A-B84D-05492D0BDFA6}" srcOrd="0" destOrd="0" presId="urn:microsoft.com/office/officeart/2005/8/layout/hierarchy2"/>
    <dgm:cxn modelId="{A0D6D515-BB33-DB4E-8DC0-368A9E105217}" type="presParOf" srcId="{D5BB12AA-07E6-7F4A-B84D-05492D0BDFA6}" destId="{A5484C34-AF63-3743-AC98-AE16F192B3A6}" srcOrd="0" destOrd="0" presId="urn:microsoft.com/office/officeart/2005/8/layout/hierarchy2"/>
    <dgm:cxn modelId="{E6861091-EE2E-6449-A438-970086F66D10}" type="presParOf" srcId="{D5BB12AA-07E6-7F4A-B84D-05492D0BDFA6}" destId="{95F35DA3-FAAF-B94B-8070-C8826643E09D}" srcOrd="1" destOrd="0" presId="urn:microsoft.com/office/officeart/2005/8/layout/hierarchy2"/>
    <dgm:cxn modelId="{555C6B55-F87A-C54D-947F-CBAD6612CCD5}" type="presParOf" srcId="{95F35DA3-FAAF-B94B-8070-C8826643E09D}" destId="{B4B961B7-99D8-9F45-A2C0-6B627BC11ECD}" srcOrd="0" destOrd="0" presId="urn:microsoft.com/office/officeart/2005/8/layout/hierarchy2"/>
    <dgm:cxn modelId="{0283899E-36A1-F24E-ADE1-42710B1F8BBA}" type="presParOf" srcId="{B4B961B7-99D8-9F45-A2C0-6B627BC11ECD}" destId="{CEA17003-D1EB-7D47-97B5-DD4FF538DD54}" srcOrd="0" destOrd="0" presId="urn:microsoft.com/office/officeart/2005/8/layout/hierarchy2"/>
    <dgm:cxn modelId="{21638C86-1786-4E45-A988-A6A95D575F9B}" type="presParOf" srcId="{95F35DA3-FAAF-B94B-8070-C8826643E09D}" destId="{3500F5F3-1BB5-494D-BB1D-6B507E60B4F6}" srcOrd="1" destOrd="0" presId="urn:microsoft.com/office/officeart/2005/8/layout/hierarchy2"/>
    <dgm:cxn modelId="{7BF8EC32-5302-D548-8BE5-489DA3FCC410}" type="presParOf" srcId="{3500F5F3-1BB5-494D-BB1D-6B507E60B4F6}" destId="{97424D24-3BEC-B941-A956-4BF4EAC3AD4E}" srcOrd="0" destOrd="0" presId="urn:microsoft.com/office/officeart/2005/8/layout/hierarchy2"/>
    <dgm:cxn modelId="{C155325E-FE69-B644-A30C-4EF3E3449500}" type="presParOf" srcId="{3500F5F3-1BB5-494D-BB1D-6B507E60B4F6}" destId="{9696902F-2115-7649-93CF-ABF00915C3D7}" srcOrd="1" destOrd="0" presId="urn:microsoft.com/office/officeart/2005/8/layout/hierarchy2"/>
    <dgm:cxn modelId="{EC266E50-4559-524F-B65E-4E80C5F813CD}" type="presParOf" srcId="{9696902F-2115-7649-93CF-ABF00915C3D7}" destId="{49AE5AD3-3901-1A46-9557-0C22FA0AB2DC}" srcOrd="0" destOrd="0" presId="urn:microsoft.com/office/officeart/2005/8/layout/hierarchy2"/>
    <dgm:cxn modelId="{293A8439-DC44-AF4F-A348-EE042553346D}" type="presParOf" srcId="{49AE5AD3-3901-1A46-9557-0C22FA0AB2DC}" destId="{4A027007-3BF3-C148-AFA2-DADD9798D54D}" srcOrd="0" destOrd="0" presId="urn:microsoft.com/office/officeart/2005/8/layout/hierarchy2"/>
    <dgm:cxn modelId="{D191DABB-E45C-2441-A73E-2A224BC138A0}" type="presParOf" srcId="{9696902F-2115-7649-93CF-ABF00915C3D7}" destId="{BBE56AFA-9DB8-4548-B1C7-781D1030A9A0}" srcOrd="1" destOrd="0" presId="urn:microsoft.com/office/officeart/2005/8/layout/hierarchy2"/>
    <dgm:cxn modelId="{2C05B7F0-282F-E245-A375-FFF4E14D4B59}" type="presParOf" srcId="{BBE56AFA-9DB8-4548-B1C7-781D1030A9A0}" destId="{F40DAC5F-366B-6249-AAF6-FBFF8BA30CA8}" srcOrd="0" destOrd="0" presId="urn:microsoft.com/office/officeart/2005/8/layout/hierarchy2"/>
    <dgm:cxn modelId="{66005F1A-BE98-F748-935B-ED44E08F5D50}" type="presParOf" srcId="{BBE56AFA-9DB8-4548-B1C7-781D1030A9A0}" destId="{45F1EB2D-75AD-A345-B2ED-AE0E45246480}" srcOrd="1" destOrd="0" presId="urn:microsoft.com/office/officeart/2005/8/layout/hierarchy2"/>
    <dgm:cxn modelId="{923AD8E3-37FD-324E-9D4C-F3C8098A3F34}" type="presParOf" srcId="{9696902F-2115-7649-93CF-ABF00915C3D7}" destId="{2D61280F-77D2-4F40-B414-C1C6ACCE0428}" srcOrd="2" destOrd="0" presId="urn:microsoft.com/office/officeart/2005/8/layout/hierarchy2"/>
    <dgm:cxn modelId="{FF5D7BB4-0790-554F-BFEC-50515C8C131E}" type="presParOf" srcId="{2D61280F-77D2-4F40-B414-C1C6ACCE0428}" destId="{FD551764-073B-294A-9EA5-FE4909BAE5A0}" srcOrd="0" destOrd="0" presId="urn:microsoft.com/office/officeart/2005/8/layout/hierarchy2"/>
    <dgm:cxn modelId="{C41B6B08-6825-A247-8581-15259C167DEE}" type="presParOf" srcId="{9696902F-2115-7649-93CF-ABF00915C3D7}" destId="{0F2BC232-6617-F545-A014-9DB87481A55D}" srcOrd="3" destOrd="0" presId="urn:microsoft.com/office/officeart/2005/8/layout/hierarchy2"/>
    <dgm:cxn modelId="{12F66764-F67E-9141-B0DE-0393BE8F766A}" type="presParOf" srcId="{0F2BC232-6617-F545-A014-9DB87481A55D}" destId="{B242BFE9-F33F-3340-9265-AED949C35D7E}" srcOrd="0" destOrd="0" presId="urn:microsoft.com/office/officeart/2005/8/layout/hierarchy2"/>
    <dgm:cxn modelId="{70D820C3-40CD-5148-A427-B97F9C83CF01}" type="presParOf" srcId="{0F2BC232-6617-F545-A014-9DB87481A55D}" destId="{D30CC473-C206-8946-A697-E03467F7A856}" srcOrd="1" destOrd="0" presId="urn:microsoft.com/office/officeart/2005/8/layout/hierarchy2"/>
    <dgm:cxn modelId="{DB1851B1-6E4F-B743-A19A-69DF8EDD325D}" type="presParOf" srcId="{9696902F-2115-7649-93CF-ABF00915C3D7}" destId="{D09AEBD4-5340-DB40-A717-3420E3574935}" srcOrd="4" destOrd="0" presId="urn:microsoft.com/office/officeart/2005/8/layout/hierarchy2"/>
    <dgm:cxn modelId="{62CE3746-DA08-604F-910E-E666EDEC2FEA}" type="presParOf" srcId="{D09AEBD4-5340-DB40-A717-3420E3574935}" destId="{30E621C7-D804-CF4A-908A-E8AC98DFB131}" srcOrd="0" destOrd="0" presId="urn:microsoft.com/office/officeart/2005/8/layout/hierarchy2"/>
    <dgm:cxn modelId="{76298838-E499-4E47-82CF-D49297DF91BE}" type="presParOf" srcId="{9696902F-2115-7649-93CF-ABF00915C3D7}" destId="{426A825D-182F-7942-B2F1-C24EDFB741B8}" srcOrd="5" destOrd="0" presId="urn:microsoft.com/office/officeart/2005/8/layout/hierarchy2"/>
    <dgm:cxn modelId="{EA37A982-7932-4D4C-B6D6-70369D4C2C9D}" type="presParOf" srcId="{426A825D-182F-7942-B2F1-C24EDFB741B8}" destId="{E5E2FB23-D9B6-B949-8B9A-AC0A68A8DB7E}" srcOrd="0" destOrd="0" presId="urn:microsoft.com/office/officeart/2005/8/layout/hierarchy2"/>
    <dgm:cxn modelId="{DCF108F7-CD42-454F-B800-3D4299CA63B5}" type="presParOf" srcId="{426A825D-182F-7942-B2F1-C24EDFB741B8}" destId="{87067667-6B86-974F-8FE9-57AEA3EDEBC4}" srcOrd="1" destOrd="0" presId="urn:microsoft.com/office/officeart/2005/8/layout/hierarchy2"/>
    <dgm:cxn modelId="{F1BDEAE4-27C6-D143-93C5-DD4F65CBDB8E}" type="presParOf" srcId="{95F35DA3-FAAF-B94B-8070-C8826643E09D}" destId="{CF8023A3-2133-8B40-B4D6-D19E4F4B6A51}" srcOrd="2" destOrd="0" presId="urn:microsoft.com/office/officeart/2005/8/layout/hierarchy2"/>
    <dgm:cxn modelId="{1905A222-0CA2-814F-8D9C-9883F6A5BAF6}" type="presParOf" srcId="{CF8023A3-2133-8B40-B4D6-D19E4F4B6A51}" destId="{601DEE26-D544-A04D-B902-1D47530CF921}" srcOrd="0" destOrd="0" presId="urn:microsoft.com/office/officeart/2005/8/layout/hierarchy2"/>
    <dgm:cxn modelId="{D4A50148-661B-C448-9F26-4311BD0C01BA}" type="presParOf" srcId="{95F35DA3-FAAF-B94B-8070-C8826643E09D}" destId="{28D92BC0-7445-7749-9E0E-13FF83FD05AF}" srcOrd="3" destOrd="0" presId="urn:microsoft.com/office/officeart/2005/8/layout/hierarchy2"/>
    <dgm:cxn modelId="{73CCF253-B8C8-664E-972D-DAA51ADB47A0}" type="presParOf" srcId="{28D92BC0-7445-7749-9E0E-13FF83FD05AF}" destId="{788FD4D7-6010-E547-969B-BBB3F286B652}" srcOrd="0" destOrd="0" presId="urn:microsoft.com/office/officeart/2005/8/layout/hierarchy2"/>
    <dgm:cxn modelId="{CBDC918C-46E4-7B4E-AD1A-693480F5BA2E}" type="presParOf" srcId="{28D92BC0-7445-7749-9E0E-13FF83FD05AF}" destId="{5D3F00CE-7ECB-CD4E-8EED-8FDEF890AC22}" srcOrd="1" destOrd="0" presId="urn:microsoft.com/office/officeart/2005/8/layout/hierarchy2"/>
    <dgm:cxn modelId="{958A5540-1EE8-E342-B8CF-E247F4577F15}" type="presParOf" srcId="{5D3F00CE-7ECB-CD4E-8EED-8FDEF890AC22}" destId="{0F5E7033-8C9D-2347-97D4-F8A158227BBE}" srcOrd="0" destOrd="0" presId="urn:microsoft.com/office/officeart/2005/8/layout/hierarchy2"/>
    <dgm:cxn modelId="{C1435960-1043-3C4B-BEA1-CF5C50E01578}" type="presParOf" srcId="{0F5E7033-8C9D-2347-97D4-F8A158227BBE}" destId="{33EA161A-8C41-6F44-A4FC-B92DFF9B6B89}" srcOrd="0" destOrd="0" presId="urn:microsoft.com/office/officeart/2005/8/layout/hierarchy2"/>
    <dgm:cxn modelId="{851D6BF6-2D5B-0F44-8D4D-91895457630C}" type="presParOf" srcId="{5D3F00CE-7ECB-CD4E-8EED-8FDEF890AC22}" destId="{ECE0FA14-9864-0D4E-BE6B-122185E3501D}" srcOrd="1" destOrd="0" presId="urn:microsoft.com/office/officeart/2005/8/layout/hierarchy2"/>
    <dgm:cxn modelId="{9310859A-F429-E14C-BDF0-5A76FAEAE563}" type="presParOf" srcId="{ECE0FA14-9864-0D4E-BE6B-122185E3501D}" destId="{7FAE15F3-6F2E-3E49-A091-9A94FDDBE36C}" srcOrd="0" destOrd="0" presId="urn:microsoft.com/office/officeart/2005/8/layout/hierarchy2"/>
    <dgm:cxn modelId="{409FA8B8-EDEB-B847-9C21-9B089E6BBD6E}" type="presParOf" srcId="{ECE0FA14-9864-0D4E-BE6B-122185E3501D}" destId="{8F4D10CC-03E3-454B-A6C2-29290F997750}" srcOrd="1" destOrd="0" presId="urn:microsoft.com/office/officeart/2005/8/layout/hierarchy2"/>
    <dgm:cxn modelId="{7879DCC0-A6D5-6A4C-8061-6573906CCA8E}" type="presParOf" srcId="{95F35DA3-FAAF-B94B-8070-C8826643E09D}" destId="{BF75C738-3FC7-0843-96AF-7577CD6A3E0B}" srcOrd="4" destOrd="0" presId="urn:microsoft.com/office/officeart/2005/8/layout/hierarchy2"/>
    <dgm:cxn modelId="{55AFD4B4-75F1-3A4B-9E58-3A54BBE06F28}" type="presParOf" srcId="{BF75C738-3FC7-0843-96AF-7577CD6A3E0B}" destId="{246EF886-78B5-CC43-8D22-E94476BC268C}" srcOrd="0" destOrd="0" presId="urn:microsoft.com/office/officeart/2005/8/layout/hierarchy2"/>
    <dgm:cxn modelId="{CB8F9DF4-207B-074C-80BE-31BCF2D8A882}" type="presParOf" srcId="{95F35DA3-FAAF-B94B-8070-C8826643E09D}" destId="{070B8FC3-4535-0D4D-A2E8-884BBFC65579}" srcOrd="5" destOrd="0" presId="urn:microsoft.com/office/officeart/2005/8/layout/hierarchy2"/>
    <dgm:cxn modelId="{8FD86C02-D5B6-D742-AECD-E185FF7AD927}" type="presParOf" srcId="{070B8FC3-4535-0D4D-A2E8-884BBFC65579}" destId="{E7F98467-9716-5E40-941A-4617F824C246}" srcOrd="0" destOrd="0" presId="urn:microsoft.com/office/officeart/2005/8/layout/hierarchy2"/>
    <dgm:cxn modelId="{E2DDC0F4-49F5-444A-8652-75DC778B8F6F}" type="presParOf" srcId="{070B8FC3-4535-0D4D-A2E8-884BBFC65579}" destId="{C3195B80-2446-E04B-9523-F6D5AE71DA49}" srcOrd="1" destOrd="0" presId="urn:microsoft.com/office/officeart/2005/8/layout/hierarchy2"/>
    <dgm:cxn modelId="{1D31D329-E548-5745-86EF-DEF91AA6B91D}" type="presParOf" srcId="{C3195B80-2446-E04B-9523-F6D5AE71DA49}" destId="{EC44ED9E-A6C5-6A43-BC84-664D933C823D}" srcOrd="0" destOrd="0" presId="urn:microsoft.com/office/officeart/2005/8/layout/hierarchy2"/>
    <dgm:cxn modelId="{6C074290-B556-984F-81E0-6770A9339584}" type="presParOf" srcId="{EC44ED9E-A6C5-6A43-BC84-664D933C823D}" destId="{E2641298-3802-4C4E-B5E3-07B74D18AD63}" srcOrd="0" destOrd="0" presId="urn:microsoft.com/office/officeart/2005/8/layout/hierarchy2"/>
    <dgm:cxn modelId="{6FB9A0C2-764E-0F4C-A6D1-E52B9499E952}" type="presParOf" srcId="{C3195B80-2446-E04B-9523-F6D5AE71DA49}" destId="{0AC6303C-7A9B-5B4F-B963-A828635AB632}" srcOrd="1" destOrd="0" presId="urn:microsoft.com/office/officeart/2005/8/layout/hierarchy2"/>
    <dgm:cxn modelId="{60F3954E-9AF0-1247-8646-3CFE21EF45CF}" type="presParOf" srcId="{0AC6303C-7A9B-5B4F-B963-A828635AB632}" destId="{BAC065D8-5620-5C4E-9BA5-6E1A9191D5B3}" srcOrd="0" destOrd="0" presId="urn:microsoft.com/office/officeart/2005/8/layout/hierarchy2"/>
    <dgm:cxn modelId="{FE3425A0-19AF-3E4B-B2A4-7F9B0984F8AF}" type="presParOf" srcId="{0AC6303C-7A9B-5B4F-B963-A828635AB632}" destId="{15ADD650-2574-E84F-A0CB-64238C32D6CC}" srcOrd="1" destOrd="0" presId="urn:microsoft.com/office/officeart/2005/8/layout/hierarchy2"/>
    <dgm:cxn modelId="{2E3796C2-22A2-444F-BA43-81266E39E139}" type="presParOf" srcId="{C3195B80-2446-E04B-9523-F6D5AE71DA49}" destId="{421AFDE4-BD06-5D4C-AC3A-C956EE6CFB3E}" srcOrd="2" destOrd="0" presId="urn:microsoft.com/office/officeart/2005/8/layout/hierarchy2"/>
    <dgm:cxn modelId="{04B0BCAD-3F07-BA4A-9514-5EF1CBB90477}" type="presParOf" srcId="{421AFDE4-BD06-5D4C-AC3A-C956EE6CFB3E}" destId="{4E12F272-5147-4842-8439-21456BD5F571}" srcOrd="0" destOrd="0" presId="urn:microsoft.com/office/officeart/2005/8/layout/hierarchy2"/>
    <dgm:cxn modelId="{5D593E79-ABD3-E145-9D15-B055B0052FEC}" type="presParOf" srcId="{C3195B80-2446-E04B-9523-F6D5AE71DA49}" destId="{E7E74D9E-5885-A643-B860-EB5B9AB10D36}" srcOrd="3" destOrd="0" presId="urn:microsoft.com/office/officeart/2005/8/layout/hierarchy2"/>
    <dgm:cxn modelId="{CC25C3A0-17C6-4E42-BA63-11CADCA0F2A3}" type="presParOf" srcId="{E7E74D9E-5885-A643-B860-EB5B9AB10D36}" destId="{48A925F4-CCA5-BA46-83B2-19FF9FB78F9D}" srcOrd="0" destOrd="0" presId="urn:microsoft.com/office/officeart/2005/8/layout/hierarchy2"/>
    <dgm:cxn modelId="{B8AAEDFC-3C64-7343-BC36-4A52FDE7E4E5}" type="presParOf" srcId="{E7E74D9E-5885-A643-B860-EB5B9AB10D36}" destId="{9B671432-3A67-634C-B2E6-D18A3651A0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84C34-AF63-3743-AC98-AE16F192B3A6}">
      <dsp:nvSpPr>
        <dsp:cNvPr id="0" name=""/>
        <dsp:cNvSpPr/>
      </dsp:nvSpPr>
      <dsp:spPr>
        <a:xfrm>
          <a:off x="0" y="2794518"/>
          <a:ext cx="4265898" cy="19702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57707" y="2852225"/>
        <a:ext cx="4150484" cy="1854842"/>
      </dsp:txXfrm>
    </dsp:sp>
    <dsp:sp modelId="{B4B961B7-99D8-9F45-A2C0-6B627BC11ECD}">
      <dsp:nvSpPr>
        <dsp:cNvPr id="0" name=""/>
        <dsp:cNvSpPr/>
      </dsp:nvSpPr>
      <dsp:spPr>
        <a:xfrm rot="17715771">
          <a:off x="3662123" y="2813792"/>
          <a:ext cx="210657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0657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62747" y="2774430"/>
        <a:ext cx="105328" cy="105328"/>
      </dsp:txXfrm>
    </dsp:sp>
    <dsp:sp modelId="{97424D24-3BEC-B941-A956-4BF4EAC3AD4E}">
      <dsp:nvSpPr>
        <dsp:cNvPr id="0" name=""/>
        <dsp:cNvSpPr/>
      </dsp:nvSpPr>
      <dsp:spPr>
        <a:xfrm>
          <a:off x="5164925" y="1303930"/>
          <a:ext cx="2559949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sp:txBody>
      <dsp:txXfrm>
        <a:off x="5198350" y="1337355"/>
        <a:ext cx="2493099" cy="1074374"/>
      </dsp:txXfrm>
    </dsp:sp>
    <dsp:sp modelId="{49AE5AD3-3901-1A46-9557-0C22FA0AB2DC}">
      <dsp:nvSpPr>
        <dsp:cNvPr id="0" name=""/>
        <dsp:cNvSpPr/>
      </dsp:nvSpPr>
      <dsp:spPr>
        <a:xfrm rot="18870561">
          <a:off x="7453421" y="1213749"/>
          <a:ext cx="181589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1589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973" y="1181654"/>
        <a:ext cx="90794" cy="90794"/>
      </dsp:txXfrm>
    </dsp:sp>
    <dsp:sp modelId="{F40DAC5F-366B-6249-AAF6-FBFF8BA30CA8}">
      <dsp:nvSpPr>
        <dsp:cNvPr id="0" name=""/>
        <dsp:cNvSpPr/>
      </dsp:nvSpPr>
      <dsp:spPr>
        <a:xfrm>
          <a:off x="8997865" y="8948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42373"/>
        <a:ext cx="7669261" cy="1074374"/>
      </dsp:txXfrm>
    </dsp:sp>
    <dsp:sp modelId="{2D61280F-77D2-4F40-B414-C1C6ACCE0428}">
      <dsp:nvSpPr>
        <dsp:cNvPr id="0" name=""/>
        <dsp:cNvSpPr/>
      </dsp:nvSpPr>
      <dsp:spPr>
        <a:xfrm rot="47058">
          <a:off x="7724815" y="1869954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1851428"/>
        <a:ext cx="63655" cy="63655"/>
      </dsp:txXfrm>
    </dsp:sp>
    <dsp:sp modelId="{B242BFE9-F33F-3340-9265-AED949C35D7E}">
      <dsp:nvSpPr>
        <dsp:cNvPr id="0" name=""/>
        <dsp:cNvSpPr/>
      </dsp:nvSpPr>
      <dsp:spPr>
        <a:xfrm>
          <a:off x="8997865" y="1321357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1354782"/>
        <a:ext cx="7669261" cy="1074374"/>
      </dsp:txXfrm>
    </dsp:sp>
    <dsp:sp modelId="{D09AEBD4-5340-DB40-A717-3420E3574935}">
      <dsp:nvSpPr>
        <dsp:cNvPr id="0" name=""/>
        <dsp:cNvSpPr/>
      </dsp:nvSpPr>
      <dsp:spPr>
        <a:xfrm rot="2775067">
          <a:off x="7440913" y="2526158"/>
          <a:ext cx="18409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40914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347" y="2493437"/>
        <a:ext cx="92045" cy="92045"/>
      </dsp:txXfrm>
    </dsp:sp>
    <dsp:sp modelId="{E5E2FB23-D9B6-B949-8B9A-AC0A68A8DB7E}">
      <dsp:nvSpPr>
        <dsp:cNvPr id="0" name=""/>
        <dsp:cNvSpPr/>
      </dsp:nvSpPr>
      <dsp:spPr>
        <a:xfrm>
          <a:off x="8997865" y="2633765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2667190"/>
        <a:ext cx="7669261" cy="1074374"/>
      </dsp:txXfrm>
    </dsp:sp>
    <dsp:sp modelId="{CF8023A3-2133-8B40-B4D6-D19E4F4B6A51}">
      <dsp:nvSpPr>
        <dsp:cNvPr id="0" name=""/>
        <dsp:cNvSpPr/>
      </dsp:nvSpPr>
      <dsp:spPr>
        <a:xfrm rot="2320734">
          <a:off x="4139599" y="4126201"/>
          <a:ext cx="115162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51623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86621" y="4110712"/>
        <a:ext cx="57581" cy="57581"/>
      </dsp:txXfrm>
    </dsp:sp>
    <dsp:sp modelId="{788FD4D7-6010-E547-969B-BBB3F286B652}">
      <dsp:nvSpPr>
        <dsp:cNvPr id="0" name=""/>
        <dsp:cNvSpPr/>
      </dsp:nvSpPr>
      <dsp:spPr>
        <a:xfrm>
          <a:off x="5164925" y="3928747"/>
          <a:ext cx="2559949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sp:txBody>
      <dsp:txXfrm>
        <a:off x="5198350" y="3962172"/>
        <a:ext cx="2493099" cy="1074374"/>
      </dsp:txXfrm>
    </dsp:sp>
    <dsp:sp modelId="{0F5E7033-8C9D-2347-97D4-F8A158227BBE}">
      <dsp:nvSpPr>
        <dsp:cNvPr id="0" name=""/>
        <dsp:cNvSpPr/>
      </dsp:nvSpPr>
      <dsp:spPr>
        <a:xfrm rot="47058">
          <a:off x="7724815" y="4494771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4476245"/>
        <a:ext cx="63655" cy="63655"/>
      </dsp:txXfrm>
    </dsp:sp>
    <dsp:sp modelId="{7FAE15F3-6F2E-3E49-A091-9A94FDDBE36C}">
      <dsp:nvSpPr>
        <dsp:cNvPr id="0" name=""/>
        <dsp:cNvSpPr/>
      </dsp:nvSpPr>
      <dsp:spPr>
        <a:xfrm>
          <a:off x="8997865" y="3946174"/>
          <a:ext cx="7736111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3979599"/>
        <a:ext cx="7669261" cy="1074374"/>
      </dsp:txXfrm>
    </dsp:sp>
    <dsp:sp modelId="{BF75C738-3FC7-0843-96AF-7577CD6A3E0B}">
      <dsp:nvSpPr>
        <dsp:cNvPr id="0" name=""/>
        <dsp:cNvSpPr/>
      </dsp:nvSpPr>
      <dsp:spPr>
        <a:xfrm rot="4290545">
          <a:off x="3298077" y="5110507"/>
          <a:ext cx="28346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8346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44545" y="5052943"/>
        <a:ext cx="141733" cy="141733"/>
      </dsp:txXfrm>
    </dsp:sp>
    <dsp:sp modelId="{E7F98467-9716-5E40-941A-4617F824C246}">
      <dsp:nvSpPr>
        <dsp:cNvPr id="0" name=""/>
        <dsp:cNvSpPr/>
      </dsp:nvSpPr>
      <dsp:spPr>
        <a:xfrm>
          <a:off x="5164925" y="5897360"/>
          <a:ext cx="2559949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sp:txBody>
      <dsp:txXfrm>
        <a:off x="5198350" y="5930785"/>
        <a:ext cx="2493099" cy="1074374"/>
      </dsp:txXfrm>
    </dsp:sp>
    <dsp:sp modelId="{EC44ED9E-A6C5-6A43-BC84-664D933C823D}">
      <dsp:nvSpPr>
        <dsp:cNvPr id="0" name=""/>
        <dsp:cNvSpPr/>
      </dsp:nvSpPr>
      <dsp:spPr>
        <a:xfrm rot="20001169">
          <a:off x="7649236" y="6135281"/>
          <a:ext cx="14242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242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763" y="6112977"/>
        <a:ext cx="71213" cy="71213"/>
      </dsp:txXfrm>
    </dsp:sp>
    <dsp:sp modelId="{BAC065D8-5620-5C4E-9BA5-6E1A9191D5B3}">
      <dsp:nvSpPr>
        <dsp:cNvPr id="0" name=""/>
        <dsp:cNvSpPr/>
      </dsp:nvSpPr>
      <dsp:spPr>
        <a:xfrm>
          <a:off x="8997865" y="5258582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5292007"/>
        <a:ext cx="7669261" cy="1074374"/>
      </dsp:txXfrm>
    </dsp:sp>
    <dsp:sp modelId="{421AFDE4-BD06-5D4C-AC3A-C956EE6CFB3E}">
      <dsp:nvSpPr>
        <dsp:cNvPr id="0" name=""/>
        <dsp:cNvSpPr/>
      </dsp:nvSpPr>
      <dsp:spPr>
        <a:xfrm rot="1673192">
          <a:off x="7641252" y="6791485"/>
          <a:ext cx="144023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4023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364" y="6768782"/>
        <a:ext cx="72011" cy="72011"/>
      </dsp:txXfrm>
    </dsp:sp>
    <dsp:sp modelId="{48A925F4-CCA5-BA46-83B2-19FF9FB78F9D}">
      <dsp:nvSpPr>
        <dsp:cNvPr id="0" name=""/>
        <dsp:cNvSpPr/>
      </dsp:nvSpPr>
      <dsp:spPr>
        <a:xfrm>
          <a:off x="8997865" y="6570991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6604416"/>
        <a:ext cx="7669261" cy="107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1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4604-6FAC-47CA-EF92-7E0A39C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BE00FD-C649-7F18-7898-8609546F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57F8945-3C4E-8339-118C-B838A99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5F45C1-E58A-56FD-6FDE-14C529F2A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31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3287-50EA-A609-578A-14FA12E7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106363-8B28-051F-8B0E-977BB65ED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6C6ECE1-1AB9-D446-7040-96B2BD84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5,6</a:t>
            </a:r>
            <a:r>
              <a:rPr kumimoji="1" lang="ja-JP" altLang="en-US"/>
              <a:t>らへん　なんで実装にしたの？精度</a:t>
            </a:r>
            <a:r>
              <a:rPr kumimoji="1" lang="en-US" altLang="ja-JP" dirty="0"/>
              <a:t>UP</a:t>
            </a:r>
            <a:r>
              <a:rPr kumimoji="1" lang="ja-JP" altLang="en-US"/>
              <a:t>じゃなくて</a:t>
            </a:r>
            <a:r>
              <a:rPr kumimoji="1" lang="en-US" altLang="ja-JP" dirty="0"/>
              <a:t>-&gt;</a:t>
            </a:r>
            <a:r>
              <a:rPr kumimoji="1" lang="ja-JP" altLang="en-US"/>
              <a:t>研究室では取り組めないところがやってみたかった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D3B7A-5C5C-67A0-890A-FDD1C44A7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7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（次のページに）どんな技術を使っているのかを説明する，サラッと</a:t>
            </a:r>
            <a:r>
              <a:rPr kumimoji="1" lang="en-US" altLang="ja-JP" dirty="0"/>
              <a:t>1</a:t>
            </a:r>
            <a:r>
              <a:rPr kumimoji="1" lang="ja-JP" altLang="en-US"/>
              <a:t>ページ挟んでーちょっとスライド見せるくらい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21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386F-1D05-DEC4-7012-95A591CA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0B4772-FB17-761F-BC81-AE7CE45A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3102B8-856A-304A-D073-62FE13E9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マッチングの部分追加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D48E5-75FB-F694-813B-80F962437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13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B8577-7A85-697A-9B03-16C84FCB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A2D44-4FEE-C084-469B-7FC67596B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0D8262-3258-B726-9CA5-10B711A9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アーキテクチャ図：システムの全体像を把握できる．要素のつながり方を可視化</a:t>
            </a:r>
            <a:endParaRPr kumimoji="1" lang="en-US" altLang="ja-JP" dirty="0"/>
          </a:p>
          <a:p>
            <a:r>
              <a:rPr kumimoji="1" lang="ja-JP" altLang="en-US"/>
              <a:t>シーケンス図：どのようなデータが，どの順番で処理されるかを可視化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E61A49-133B-E447-E2B9-D4879CB22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48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29.svg"/><Relationship Id="rId7" Type="http://schemas.openxmlformats.org/officeDocument/2006/relationships/image" Target="../media/image6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7.png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33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svg"/><Relationship Id="rId8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18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ja-JP" altLang="en-US" sz="2800" b="1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テックラウンジ入会前</a:t>
            </a:r>
            <a:endParaRPr lang="en-US" altLang="ja-JP" sz="2800" b="1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6118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ja-JP" altLang="en-US" sz="28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テックラウンジ半年経過</a:t>
            </a:r>
            <a:endParaRPr lang="en-US" altLang="ja-JP" sz="2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945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kumimoji="0" lang="en-US" altLang="ja-JP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ja-JP" altLang="en-US" sz="320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どうやったらサービス作れるの？</a:t>
            </a: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ぐーぐるくらうどすとれーじ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...</a:t>
            </a: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？</a:t>
            </a:r>
            <a:endParaRPr lang="en-US" altLang="ja-JP" sz="3200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知らないことまみれ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&gt;&lt;</a:t>
            </a:r>
          </a:p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4777" y="1689636"/>
            <a:ext cx="17098446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メンターさんのおかげで</a:t>
            </a:r>
            <a:endParaRPr lang="en-US" sz="40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ts val="5040"/>
              </a:lnSpc>
            </a:pPr>
            <a:r>
              <a:rPr lang="en-US" sz="40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右も左も分からなかった私でもサービスを1つ作れた！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2033" y="6648383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ローカルで動くものが作れた！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少しずつ知識が増えてきている！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自信がついてきた！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lvl="0" algn="ctr">
              <a:lnSpc>
                <a:spcPts val="4480"/>
              </a:lnSpc>
              <a:defRPr/>
            </a:pP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10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成長したところ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9522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73898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8274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402845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サービスを誰もが利用できる形で公開したい</a:t>
            </a:r>
            <a:endParaRPr lang="en-US" sz="4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F10480-3B47-65D6-C0AB-1F24788568F2}"/>
              </a:ext>
            </a:extLst>
          </p:cNvPr>
          <p:cNvGrpSpPr/>
          <p:nvPr/>
        </p:nvGrpSpPr>
        <p:grpSpPr>
          <a:xfrm>
            <a:off x="1173305" y="4351892"/>
            <a:ext cx="4680000" cy="4320000"/>
            <a:chOff x="1511150" y="3775348"/>
            <a:chExt cx="4702193" cy="4324831"/>
          </a:xfrm>
        </p:grpSpPr>
        <p:sp>
          <p:nvSpPr>
            <p:cNvPr id="7" name="Freeform 7"/>
            <p:cNvSpPr/>
            <p:nvPr/>
          </p:nvSpPr>
          <p:spPr>
            <a:xfrm>
              <a:off x="1511150" y="3775348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Freeform 9" descr="棒グラフ (上昇) 単色塗りつぶし"/>
            <p:cNvSpPr>
              <a:spLocks noChangeAspect="1"/>
            </p:cNvSpPr>
            <p:nvPr/>
          </p:nvSpPr>
          <p:spPr>
            <a:xfrm>
              <a:off x="2735288" y="5571994"/>
              <a:ext cx="1924811" cy="1924811"/>
            </a:xfrm>
            <a:custGeom>
              <a:avLst/>
              <a:gdLst/>
              <a:ahLst/>
              <a:cxnLst/>
              <a:rect l="l" t="t" r="r" b="b"/>
              <a:pathLst>
                <a:path w="1751342" h="1751342">
                  <a:moveTo>
                    <a:pt x="0" y="0"/>
                  </a:moveTo>
                  <a:lnTo>
                    <a:pt x="1751341" y="0"/>
                  </a:lnTo>
                  <a:lnTo>
                    <a:pt x="1751341" y="1751342"/>
                  </a:lnTo>
                  <a:lnTo>
                    <a:pt x="0" y="175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1763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01.会話傾向の分析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8B59C7A-0BC4-8030-904F-D5C44679DC34}"/>
              </a:ext>
            </a:extLst>
          </p:cNvPr>
          <p:cNvGrpSpPr/>
          <p:nvPr/>
        </p:nvGrpSpPr>
        <p:grpSpPr>
          <a:xfrm>
            <a:off x="6851100" y="4347543"/>
            <a:ext cx="4680000" cy="4320000"/>
            <a:chOff x="6746061" y="3770999"/>
            <a:chExt cx="4702193" cy="4324831"/>
          </a:xfrm>
        </p:grpSpPr>
        <p:sp>
          <p:nvSpPr>
            <p:cNvPr id="11" name="Freeform 11"/>
            <p:cNvSpPr/>
            <p:nvPr/>
          </p:nvSpPr>
          <p:spPr>
            <a:xfrm>
              <a:off x="6746061" y="3770999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20657" y="5633865"/>
              <a:ext cx="1700214" cy="1700214"/>
            </a:xfrm>
            <a:custGeom>
              <a:avLst/>
              <a:gdLst/>
              <a:ahLst/>
              <a:cxnLst/>
              <a:rect l="l" t="t" r="r" b="b"/>
              <a:pathLst>
                <a:path w="1700214" h="1700214">
                  <a:moveTo>
                    <a:pt x="0" y="0"/>
                  </a:moveTo>
                  <a:lnTo>
                    <a:pt x="1700214" y="0"/>
                  </a:lnTo>
                  <a:lnTo>
                    <a:pt x="1700214" y="1700214"/>
                  </a:lnTo>
                  <a:lnTo>
                    <a:pt x="0" y="170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26140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02.クオリティUP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F2A1F18-CEDD-F461-AEC3-03F9CD58FA31}"/>
              </a:ext>
            </a:extLst>
          </p:cNvPr>
          <p:cNvGrpSpPr/>
          <p:nvPr/>
        </p:nvGrpSpPr>
        <p:grpSpPr>
          <a:xfrm>
            <a:off x="12528896" y="4323639"/>
            <a:ext cx="4680000" cy="4320000"/>
            <a:chOff x="11952311" y="3747095"/>
            <a:chExt cx="5159963" cy="4420743"/>
          </a:xfrm>
        </p:grpSpPr>
        <p:sp>
          <p:nvSpPr>
            <p:cNvPr id="14" name="Freeform 14"/>
            <p:cNvSpPr/>
            <p:nvPr/>
          </p:nvSpPr>
          <p:spPr>
            <a:xfrm>
              <a:off x="11952311" y="3747095"/>
              <a:ext cx="5159963" cy="4420743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6" name="Freeform 16" descr="地球: アジアとオーストラリア 単色塗りつぶし"/>
            <p:cNvSpPr/>
            <p:nvPr/>
          </p:nvSpPr>
          <p:spPr>
            <a:xfrm>
              <a:off x="13231587" y="5242392"/>
              <a:ext cx="2476084" cy="2483159"/>
            </a:xfrm>
            <a:custGeom>
              <a:avLst/>
              <a:gdLst/>
              <a:ahLst/>
              <a:cxnLst/>
              <a:rect l="l" t="t" r="r" b="b"/>
              <a:pathLst>
                <a:path w="2476084" h="2483159">
                  <a:moveTo>
                    <a:pt x="0" y="0"/>
                  </a:moveTo>
                  <a:lnTo>
                    <a:pt x="2476084" y="0"/>
                  </a:lnTo>
                  <a:lnTo>
                    <a:pt x="2476084" y="2483159"/>
                  </a:lnTo>
                  <a:lnTo>
                    <a:pt x="0" y="2483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71137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03.サービス公開</a:t>
              </a:r>
            </a:p>
          </p:txBody>
        </p:sp>
      </p:grp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テックラウンジで今後取り組みたいこと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15601711" cy="1869721"/>
            <a:chOff x="779762" y="1742325"/>
            <a:chExt cx="15601711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1097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日常会話から最適な話題を提案するサービスを作る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14510066" cy="1869721"/>
            <a:chOff x="779762" y="1742325"/>
            <a:chExt cx="14510066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987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b="1">
                  <a:latin typeface="Yu Gothic" panose="020B0400000000000000" pitchFamily="34" charset="-128"/>
                  <a:ea typeface="Yu Gothic" panose="020B0400000000000000" pitchFamily="34" charset="-128"/>
                </a:rPr>
                <a:t>ローカルで動くサービスを半年かけて作成した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15433395" cy="1869721"/>
            <a:chOff x="779762" y="1742325"/>
            <a:chExt cx="15433395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10802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サービスを誰もが使いやすい形にアップデートする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概要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DAE21BA-CA58-4F10-84EC-C744C82E8E6E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BF9806-E649-6D18-9539-0966B9C34A64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A74497-8489-ABEE-3F62-3D9634A6D775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C3279B8-7DA5-B611-414A-1C142029781C}"/>
              </a:ext>
            </a:extLst>
          </p:cNvPr>
          <p:cNvSpPr/>
          <p:nvPr/>
        </p:nvSpPr>
        <p:spPr>
          <a:xfrm>
            <a:off x="381000" y="1831132"/>
            <a:ext cx="4837409" cy="7847906"/>
          </a:xfrm>
          <a:prstGeom prst="roundRect">
            <a:avLst/>
          </a:prstGeom>
          <a:solidFill>
            <a:srgbClr val="FBF9D5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</a:t>
            </a:r>
            <a:r>
              <a: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 descr="人, 衣料, 立つ, 衣類 が含まれている画像&#10;&#10;自動的に生成された説明">
            <a:extLst>
              <a:ext uri="{FF2B5EF4-FFF2-40B4-BE49-F238E27FC236}">
                <a16:creationId xmlns:a16="http://schemas.microsoft.com/office/drawing/2014/main" id="{11C79D72-23D4-7814-3FCB-0C68E0569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5060" r="7258" b="42911"/>
          <a:stretch/>
        </p:blipFill>
        <p:spPr>
          <a:xfrm>
            <a:off x="737080" y="2746135"/>
            <a:ext cx="1484216" cy="1484216"/>
          </a:xfrm>
          <a:prstGeom prst="rect">
            <a:avLst/>
          </a:prstGeom>
        </p:spPr>
      </p:pic>
      <p:pic>
        <p:nvPicPr>
          <p:cNvPr id="14" name="図 13" descr="オレンジ色の鳥&#10;&#10;自動的に生成された説明">
            <a:extLst>
              <a:ext uri="{FF2B5EF4-FFF2-40B4-BE49-F238E27FC236}">
                <a16:creationId xmlns:a16="http://schemas.microsoft.com/office/drawing/2014/main" id="{DF4CEC56-6E31-8A59-692E-9197EA938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5346" r="25018" b="19316"/>
          <a:stretch/>
        </p:blipFill>
        <p:spPr>
          <a:xfrm>
            <a:off x="737081" y="6120964"/>
            <a:ext cx="1484216" cy="1484216"/>
          </a:xfrm>
          <a:prstGeom prst="rect">
            <a:avLst/>
          </a:prstGeom>
        </p:spPr>
      </p:pic>
      <p:pic>
        <p:nvPicPr>
          <p:cNvPr id="15" name="図 14" descr="水の中にいる鳥&#10;&#10;中程度の精度で自動的に生成された説明">
            <a:extLst>
              <a:ext uri="{FF2B5EF4-FFF2-40B4-BE49-F238E27FC236}">
                <a16:creationId xmlns:a16="http://schemas.microsoft.com/office/drawing/2014/main" id="{DEA1D6C9-908C-8CA0-CA98-7E2B0F0DC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9244" r="32036" b="26129"/>
          <a:stretch/>
        </p:blipFill>
        <p:spPr>
          <a:xfrm flipH="1">
            <a:off x="720749" y="7808376"/>
            <a:ext cx="1500547" cy="15005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5E9CF3-9C66-B456-8ED3-F2CBD44AD280}"/>
              </a:ext>
            </a:extLst>
          </p:cNvPr>
          <p:cNvSpPr txBox="1"/>
          <p:nvPr/>
        </p:nvSpPr>
        <p:spPr>
          <a:xfrm>
            <a:off x="2718787" y="337874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赤いうちわを持って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花の前に立つ女性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C2862-06E3-498A-3019-93689799FE44}"/>
              </a:ext>
            </a:extLst>
          </p:cNvPr>
          <p:cNvSpPr txBox="1"/>
          <p:nvPr/>
        </p:nvSpPr>
        <p:spPr>
          <a:xfrm>
            <a:off x="2718787" y="67275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赤い羽と黒い目を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持った鳥がうつむく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E4F99B-3BEE-C448-DBE4-B9A9CCA675EF}"/>
              </a:ext>
            </a:extLst>
          </p:cNvPr>
          <p:cNvSpPr txBox="1"/>
          <p:nvPr/>
        </p:nvSpPr>
        <p:spPr>
          <a:xfrm>
            <a:off x="2684550" y="84588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水の上で遊ぶ黒い鳥</a:t>
            </a:r>
          </a:p>
        </p:txBody>
      </p:sp>
      <p:pic>
        <p:nvPicPr>
          <p:cNvPr id="19" name="図 18" descr="花, 屋外, 女性, 座る が含まれている画像&#10;&#10;自動的に生成された説明">
            <a:extLst>
              <a:ext uri="{FF2B5EF4-FFF2-40B4-BE49-F238E27FC236}">
                <a16:creationId xmlns:a16="http://schemas.microsoft.com/office/drawing/2014/main" id="{C4CB4A6D-A410-9C6B-A6AF-BCC54311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 t="45511" r="16641" b="7918"/>
          <a:stretch/>
        </p:blipFill>
        <p:spPr>
          <a:xfrm>
            <a:off x="720749" y="4433549"/>
            <a:ext cx="1500547" cy="150054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70A1AC-A0ED-5DE7-DEE0-92430F6B4C53}"/>
              </a:ext>
            </a:extLst>
          </p:cNvPr>
          <p:cNvSpPr txBox="1"/>
          <p:nvPr/>
        </p:nvSpPr>
        <p:spPr>
          <a:xfrm>
            <a:off x="2748425" y="491875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黄色い花の前で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うつむく女性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C3814C-1475-E41F-A099-8033765F697B}"/>
              </a:ext>
            </a:extLst>
          </p:cNvPr>
          <p:cNvSpPr txBox="1"/>
          <p:nvPr/>
        </p:nvSpPr>
        <p:spPr>
          <a:xfrm>
            <a:off x="6844567" y="80690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細かい情報</a:t>
            </a:r>
            <a:r>
              <a:rPr kumimoji="1" lang="ja-JP" altLang="en-US" sz="2800">
                <a:latin typeface="Yu Gothic" panose="020B0400000000000000" pitchFamily="34" charset="-128"/>
                <a:ea typeface="Yu Gothic" panose="020B0400000000000000" pitchFamily="34" charset="-128"/>
              </a:rPr>
              <a:t>まで特徴空間に表現可能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B4952FE-2F44-6A83-783B-297C77B1A173}"/>
              </a:ext>
            </a:extLst>
          </p:cNvPr>
          <p:cNvSpPr/>
          <p:nvPr/>
        </p:nvSpPr>
        <p:spPr>
          <a:xfrm>
            <a:off x="9817276" y="3713661"/>
            <a:ext cx="3585933" cy="341210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89B7E785-E965-5933-A81A-44FD16C434D8}"/>
              </a:ext>
            </a:extLst>
          </p:cNvPr>
          <p:cNvSpPr/>
          <p:nvPr/>
        </p:nvSpPr>
        <p:spPr>
          <a:xfrm>
            <a:off x="5941935" y="3810174"/>
            <a:ext cx="3585933" cy="3412106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009951-7326-C6DB-869A-C1CD18AF23D5}"/>
              </a:ext>
            </a:extLst>
          </p:cNvPr>
          <p:cNvCxnSpPr>
            <a:cxnSpLocks/>
          </p:cNvCxnSpPr>
          <p:nvPr/>
        </p:nvCxnSpPr>
        <p:spPr>
          <a:xfrm flipV="1">
            <a:off x="9672572" y="3160081"/>
            <a:ext cx="0" cy="2909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2D42D92-435F-05A7-D42F-ED7D559237F8}"/>
              </a:ext>
            </a:extLst>
          </p:cNvPr>
          <p:cNvCxnSpPr>
            <a:cxnSpLocks/>
          </p:cNvCxnSpPr>
          <p:nvPr/>
        </p:nvCxnSpPr>
        <p:spPr>
          <a:xfrm>
            <a:off x="9672572" y="6041130"/>
            <a:ext cx="3003255" cy="142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5EBDD28-FB15-F471-C130-AC30AEE53A9D}"/>
              </a:ext>
            </a:extLst>
          </p:cNvPr>
          <p:cNvCxnSpPr>
            <a:cxnSpLocks/>
          </p:cNvCxnSpPr>
          <p:nvPr/>
        </p:nvCxnSpPr>
        <p:spPr>
          <a:xfrm flipH="1">
            <a:off x="7232428" y="6041130"/>
            <a:ext cx="2440144" cy="1367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1FE8D5-059D-E3ED-2870-41621303433B}"/>
              </a:ext>
            </a:extLst>
          </p:cNvPr>
          <p:cNvSpPr txBox="1"/>
          <p:nvPr/>
        </p:nvSpPr>
        <p:spPr>
          <a:xfrm>
            <a:off x="5334000" y="3278238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人間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AD48854-FFEA-AAD2-F338-7313C46DAB1C}"/>
              </a:ext>
            </a:extLst>
          </p:cNvPr>
          <p:cNvSpPr txBox="1"/>
          <p:nvPr/>
        </p:nvSpPr>
        <p:spPr>
          <a:xfrm>
            <a:off x="13369577" y="3343797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鳥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834D1A7-45DC-4E9C-249B-BF75B1380C1B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12878062" y="3713661"/>
            <a:ext cx="525148" cy="499692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046226F-9B19-2748-E193-309D822EE7BA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793391" y="3656514"/>
            <a:ext cx="673692" cy="65335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450622-D98E-3F6F-57A1-702076FBBFFE}"/>
              </a:ext>
            </a:extLst>
          </p:cNvPr>
          <p:cNvSpPr txBox="1"/>
          <p:nvPr/>
        </p:nvSpPr>
        <p:spPr>
          <a:xfrm>
            <a:off x="9354594" y="7125767"/>
            <a:ext cx="909775" cy="294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特徴空間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CB4F44C-C17D-0B87-4971-D59991FF00F7}"/>
              </a:ext>
            </a:extLst>
          </p:cNvPr>
          <p:cNvSpPr/>
          <p:nvPr/>
        </p:nvSpPr>
        <p:spPr>
          <a:xfrm>
            <a:off x="7443763" y="4037487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花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C2CCA80-7CEF-ECD7-9767-7B4E7B0EDE6D}"/>
              </a:ext>
            </a:extLst>
          </p:cNvPr>
          <p:cNvSpPr/>
          <p:nvPr/>
        </p:nvSpPr>
        <p:spPr>
          <a:xfrm>
            <a:off x="6542693" y="5126622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立つ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9C3FA3A-BA17-3BAF-FF55-FA872EC294DF}"/>
              </a:ext>
            </a:extLst>
          </p:cNvPr>
          <p:cNvSpPr/>
          <p:nvPr/>
        </p:nvSpPr>
        <p:spPr>
          <a:xfrm>
            <a:off x="11761425" y="3886551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黒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41F7B30-B0ED-0678-2868-D6A1167959FB}"/>
              </a:ext>
            </a:extLst>
          </p:cNvPr>
          <p:cNvSpPr/>
          <p:nvPr/>
        </p:nvSpPr>
        <p:spPr>
          <a:xfrm>
            <a:off x="9042327" y="6214213"/>
            <a:ext cx="140519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うつむく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1E43746-D65E-C2CE-6FF7-6F22291F8A65}"/>
              </a:ext>
            </a:extLst>
          </p:cNvPr>
          <p:cNvSpPr/>
          <p:nvPr/>
        </p:nvSpPr>
        <p:spPr>
          <a:xfrm>
            <a:off x="10734708" y="544128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嘴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2EF071-A02B-31E8-8411-1D9729AE8534}"/>
              </a:ext>
            </a:extLst>
          </p:cNvPr>
          <p:cNvSpPr/>
          <p:nvPr/>
        </p:nvSpPr>
        <p:spPr>
          <a:xfrm>
            <a:off x="7855437" y="5854858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88F7D4-E47F-19AB-CDE4-5F96A11E279A}"/>
              </a:ext>
            </a:extLst>
          </p:cNvPr>
          <p:cNvSpPr/>
          <p:nvPr/>
        </p:nvSpPr>
        <p:spPr>
          <a:xfrm>
            <a:off x="12428613" y="5812585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水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6E548B0-DFC1-00A8-97A3-B56B88F5A060}"/>
              </a:ext>
            </a:extLst>
          </p:cNvPr>
          <p:cNvSpPr/>
          <p:nvPr/>
        </p:nvSpPr>
        <p:spPr>
          <a:xfrm>
            <a:off x="8755532" y="434825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赤い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3060835-157A-4A71-7A67-0D0D4151F34C}"/>
              </a:ext>
            </a:extLst>
          </p:cNvPr>
          <p:cNvGrpSpPr/>
          <p:nvPr/>
        </p:nvGrpSpPr>
        <p:grpSpPr>
          <a:xfrm>
            <a:off x="13824520" y="4927476"/>
            <a:ext cx="4134466" cy="4141962"/>
            <a:chOff x="14020659" y="5344938"/>
            <a:chExt cx="4134466" cy="4141962"/>
          </a:xfrm>
        </p:grpSpPr>
        <p:sp>
          <p:nvSpPr>
            <p:cNvPr id="42" name="下矢印 41">
              <a:extLst>
                <a:ext uri="{FF2B5EF4-FFF2-40B4-BE49-F238E27FC236}">
                  <a16:creationId xmlns:a16="http://schemas.microsoft.com/office/drawing/2014/main" id="{5A07072B-3DC5-4C8F-2A8D-8E6BABBD7557}"/>
                </a:ext>
              </a:extLst>
            </p:cNvPr>
            <p:cNvSpPr/>
            <p:nvPr/>
          </p:nvSpPr>
          <p:spPr>
            <a:xfrm>
              <a:off x="15812329" y="5344938"/>
              <a:ext cx="797617" cy="348271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B28691B-638C-9AC0-828A-A48207B5B3D2}"/>
                </a:ext>
              </a:extLst>
            </p:cNvPr>
            <p:cNvSpPr txBox="1"/>
            <p:nvPr/>
          </p:nvSpPr>
          <p:spPr>
            <a:xfrm>
              <a:off x="14020659" y="6799560"/>
              <a:ext cx="4134466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推論データに近い特徴を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使い文章を出力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F24B340-7463-ECAC-D202-6507AB4A6CB8}"/>
                </a:ext>
              </a:extLst>
            </p:cNvPr>
            <p:cNvSpPr txBox="1"/>
            <p:nvPr/>
          </p:nvSpPr>
          <p:spPr>
            <a:xfrm>
              <a:off x="15100779" y="8902125"/>
              <a:ext cx="2214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200"/>
                <a:t>赤い嘴の鳥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16458B2-EA02-527F-0AD9-B78D6E999F70}"/>
              </a:ext>
            </a:extLst>
          </p:cNvPr>
          <p:cNvGrpSpPr/>
          <p:nvPr/>
        </p:nvGrpSpPr>
        <p:grpSpPr>
          <a:xfrm>
            <a:off x="13927141" y="1815887"/>
            <a:ext cx="4001835" cy="3111589"/>
            <a:chOff x="14067090" y="2980783"/>
            <a:chExt cx="4001835" cy="3111589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72802FEC-A4EF-20A8-48D3-27BF51B65154}"/>
                </a:ext>
              </a:extLst>
            </p:cNvPr>
            <p:cNvSpPr/>
            <p:nvPr/>
          </p:nvSpPr>
          <p:spPr>
            <a:xfrm>
              <a:off x="14067090" y="2980783"/>
              <a:ext cx="4001835" cy="3111589"/>
            </a:xfrm>
            <a:prstGeom prst="roundRect">
              <a:avLst/>
            </a:prstGeom>
            <a:solidFill>
              <a:srgbClr val="FBF9D5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</a:t>
              </a:r>
              <a:r>
                <a:rPr kumimoji="1" lang="ja-JP" altLang="en-US" sz="28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データ</a:t>
              </a:r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8" name="図 47" descr="背景パターン&#10;&#10;自動的に生成された説明">
              <a:extLst>
                <a:ext uri="{FF2B5EF4-FFF2-40B4-BE49-F238E27FC236}">
                  <a16:creationId xmlns:a16="http://schemas.microsoft.com/office/drawing/2014/main" id="{9E346F3A-7AA9-3D8D-AC05-E5A42457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9754" y="3906831"/>
              <a:ext cx="2736506" cy="1821486"/>
            </a:xfrm>
            <a:prstGeom prst="rect">
              <a:avLst/>
            </a:prstGeom>
          </p:spPr>
        </p:pic>
      </p:grp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8A7229-D36E-BAAE-1FFA-8F641E16FF6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015057" y="4984044"/>
            <a:ext cx="304798" cy="30479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27A9B20-363E-2748-2FF5-435BA749AD0F}"/>
              </a:ext>
            </a:extLst>
          </p:cNvPr>
          <p:cNvCxnSpPr>
            <a:cxnSpLocks/>
          </p:cNvCxnSpPr>
          <p:nvPr/>
        </p:nvCxnSpPr>
        <p:spPr>
          <a:xfrm flipH="1" flipV="1">
            <a:off x="9524791" y="4869019"/>
            <a:ext cx="642665" cy="28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C6EF6B7-09AD-985B-BC7B-B90026743BCA}"/>
              </a:ext>
            </a:extLst>
          </p:cNvPr>
          <p:cNvCxnSpPr>
            <a:cxnSpLocks/>
          </p:cNvCxnSpPr>
          <p:nvPr/>
        </p:nvCxnSpPr>
        <p:spPr>
          <a:xfrm>
            <a:off x="10157456" y="5136443"/>
            <a:ext cx="536554" cy="6105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4436-294E-E6F8-D7C8-B40A37C0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EA1F75F-9F7D-1A4A-D274-E3518D3F921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8E828B-7099-A694-BB10-7C4791F48C9F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1032F4EA-C122-65AD-2661-602E2EAF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D104F673-BC4D-3454-70AE-ECAC6439CAF5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FD79CCD-BDCD-24B2-2E68-8BC6A9D25BB7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BB67AB-0A3E-CE92-5DA2-91BA5BA7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B2A802C-4556-5869-669E-737726EC8632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8CCB20C-1648-4B30-5AB6-303F3ABB1176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A78C8A3-28B1-D153-65C0-41DC32CC9119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41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blipFill>
                <a:blip r:embed="rId2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822" t="-1316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807197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9674CA-1806-432B-13F3-FBC247885405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5FDA553-9F14-0B53-81D6-C3C86B596B5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3BDB56A-1C20-AFFF-A804-D6F1FA0C51B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データベースの構造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18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74E4449-7347-C2C0-0FF9-094E305398A1}"/>
              </a:ext>
            </a:extLst>
          </p:cNvPr>
          <p:cNvGrpSpPr>
            <a:grpSpLocks noChangeAspect="1"/>
          </p:cNvGrpSpPr>
          <p:nvPr/>
        </p:nvGrpSpPr>
        <p:grpSpPr>
          <a:xfrm>
            <a:off x="17218698" y="102940"/>
            <a:ext cx="875003" cy="1189693"/>
            <a:chOff x="7152209" y="6753783"/>
            <a:chExt cx="1488722" cy="202413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B4836D94-B7BA-47F0-9E9E-1ABEE182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3082" y="6753783"/>
              <a:ext cx="1467849" cy="146784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EED1A7-B18B-D77C-5685-CB32D1E838ED}"/>
                </a:ext>
              </a:extLst>
            </p:cNvPr>
            <p:cNvSpPr txBox="1"/>
            <p:nvPr/>
          </p:nvSpPr>
          <p:spPr>
            <a:xfrm>
              <a:off x="7152209" y="8201903"/>
              <a:ext cx="1467851" cy="57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16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515444BC-253A-4893-D45E-B5C1F8607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395925"/>
              </p:ext>
            </p:extLst>
          </p:nvPr>
        </p:nvGraphicFramePr>
        <p:xfrm>
          <a:off x="603982" y="1903157"/>
          <a:ext cx="17080036" cy="772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0A83-2A1D-F5F1-8303-6AE9ECA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C7B7F7-50B3-4B10-2171-12B2F9CE8AF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8CC5E1-16B8-D9D7-34A3-5D4B198009B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48DF138-6F87-3199-7BA1-4DA274EA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19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3D61E03-6A0E-D319-87A2-D29A12AA5D4F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474B9F9-8453-AEBC-3B9F-5696D605985B}"/>
              </a:ext>
            </a:extLst>
          </p:cNvPr>
          <p:cNvGrpSpPr/>
          <p:nvPr/>
        </p:nvGrpSpPr>
        <p:grpSpPr>
          <a:xfrm>
            <a:off x="16229485" y="30932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1424E9AD-99C6-449E-DDE1-84F549F0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65C8560-C281-928E-BFCD-8ADE87A19584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06F2F3E-B720-67F3-797B-B49335CCFCF4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3E85D2-03E5-0E08-C7D5-03C8C8BE06E7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CC17B9-5620-183D-AE82-54A33EA910CA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EB2301-9B02-7C42-6D8A-2AE179AB774B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  <p:extLst>
      <p:ext uri="{BB962C8B-B14F-4D97-AF65-F5344CB8AC3E}">
        <p14:creationId xmlns:p14="http://schemas.microsoft.com/office/powerpoint/2010/main" val="99445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A5F9F610-8065-555E-003F-AEB3DA9A9DBB}"/>
              </a:ext>
            </a:extLst>
          </p:cNvPr>
          <p:cNvGrpSpPr/>
          <p:nvPr/>
        </p:nvGrpSpPr>
        <p:grpSpPr>
          <a:xfrm>
            <a:off x="609453" y="1289448"/>
            <a:ext cx="70605444" cy="8792509"/>
            <a:chOff x="609453" y="1289448"/>
            <a:chExt cx="70605444" cy="8792509"/>
          </a:xfrm>
        </p:grpSpPr>
        <p:pic>
          <p:nvPicPr>
            <p:cNvPr id="133" name="図 1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8DC1F47-BE5F-94AB-771D-12E1871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図 126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4EB9A27-B001-4FCD-7F30-56F8CD6C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B0759F-C26C-4A07-4645-A1A1C1A2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26331A9-E0FE-A4E6-DD9B-858417B94A23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DAE467-46D1-0A0A-2924-2F3FFBFF644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648AE9B9-E5A3-C49E-673C-9C4DDFB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9EC84A4-9929-A10D-99D1-10B2734D0A4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3ACA7E-CA02-0DD8-8055-219976F6CA10}"/>
              </a:ext>
            </a:extLst>
          </p:cNvPr>
          <p:cNvGrpSpPr/>
          <p:nvPr/>
        </p:nvGrpSpPr>
        <p:grpSpPr>
          <a:xfrm>
            <a:off x="-14656244" y="1289448"/>
            <a:ext cx="70605444" cy="8792509"/>
            <a:chOff x="609453" y="1289448"/>
            <a:chExt cx="70605444" cy="8792509"/>
          </a:xfrm>
        </p:grpSpPr>
        <p:pic>
          <p:nvPicPr>
            <p:cNvPr id="3" name="図 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8569C6E-5A90-E867-5E08-F5FE3152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図 3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9D7BE54-EDFD-A1A2-A6AF-4B7563D1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図 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39E3095-F8B0-EDD2-C8CB-DD2E21C7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D6F6A2D-70AD-EEE9-35EB-53B514AF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4344FBC-F03A-53EF-40A1-918E4914991E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9ED75279-7C1F-A19F-A50C-788469C4365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959E02-4BDA-2A7F-B0FC-46DEE4662E2C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00B94790-AD42-2DBF-5785-19CF61BAA5C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140413-8D99-A853-0704-197E7B604CCC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FC7BA4-F669-5C08-D5E0-63EB6D359745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86F0EF-1F0A-67DE-D3CA-63B917D2319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917E51-CE87-50C8-7DBE-C0EA9621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0468DB3B-C496-3F3A-B9ED-21DA6B743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30D41E0-E586-D7EC-AC59-0DBB5BF58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9BC6FA1-EAFA-7198-26B7-6B8CB15A02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9C85A6B-2410-A182-A1DC-AAD65CA94126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8618F6F-2A61-933E-304F-97943CC199E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28" name="図 2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43E4710-96CA-B503-DEB3-A0B18B9B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0146CC-6CE5-F9B2-3C28-19B61F21A7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988CADB-4C9F-E20A-D630-A85D82A1B3AC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32" name="図 3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130C281-E01B-BDAB-A9C1-1B7D91BD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F7A050-49DE-F5A7-829F-0B3C4D4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図 3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4008389-1F81-3F0D-B235-48DFC12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30C1350-6EEF-266D-24E6-DF34D976E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BF56430-4BF8-32C8-2456-76DE6279176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3735CE0-1891-E112-9493-F526EBB953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8C40312-A39A-EB41-5875-E96C268B311E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13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912172-07C7-4775-2192-CEA4CAF48765}"/>
              </a:ext>
            </a:extLst>
          </p:cNvPr>
          <p:cNvGrpSpPr/>
          <p:nvPr/>
        </p:nvGrpSpPr>
        <p:grpSpPr>
          <a:xfrm>
            <a:off x="-32332608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E6281AD-F028-E4E3-6884-B6BF89DD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91643E-4AA9-0EF0-67D4-3598EC5D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8ED0C86-06FB-3D21-A33D-DB6415C9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5575963-FF33-AAD6-67B5-BE311222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7985D4F-EC32-84B3-6141-C04D67A4B305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56910F93-CF9C-FE38-E22A-7E10A9AEC71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8F832E6E-009B-8FF9-55D3-E48D1B86BA91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E03995E1-EFE3-2C59-E5C9-034C143B566B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0F7E97B-15FF-8F70-443F-AD2BBA13EDCE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BEFDF83-FA78-1CD5-3FAF-67694CD5D02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D60B0AE9-735A-2A85-ADA3-510DDF56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584DAAE-1AF7-05A3-63A9-BDDF587E0D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9A8F151B-C4D8-8166-107B-1ABAC1372A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9AFF38C-FF6B-2A1D-67FA-0832E06E9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7776672-BC93-3064-DEF5-E9C96C9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6038E07-6797-C4B0-D35C-28B1E2723FE5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45F5F6BB-FFB2-9369-FD68-DF760792223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3E31523-D224-3357-6B05-FBF509AF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8503313E-8107-09E5-130F-64DFA1D3A1C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25A6179-C31E-F531-8F9A-2B720791EE13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BE5513-F22C-CC27-1AC8-B990C3D7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4C1A0C5-F4BB-BC7E-E773-3FDCE8BE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13F2F0-7910-C6BA-E09B-33D0D28F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42AB905-BCCE-DFB3-2119-ECEFA535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B2EBADB-9E3C-E6F9-7B75-DE702501F7A2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F3CBC46-9518-5E5C-0D71-74BBA184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30415F5E-2BD1-9CC7-A155-0C4032CC39E1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EDC0BC-9459-20DD-8F42-81F877C95BAB}"/>
              </a:ext>
            </a:extLst>
          </p:cNvPr>
          <p:cNvGrpSpPr/>
          <p:nvPr/>
        </p:nvGrpSpPr>
        <p:grpSpPr>
          <a:xfrm>
            <a:off x="-53070912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51DE9D-7EDE-8D46-77BF-D2E28DE5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A75E28-DD06-0A2A-B51D-2E22BEE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2CC0A8-450B-FE45-D401-4DF56334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3EEA20-451C-1EAC-4FA5-A758D809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EAEA588-DEB3-7303-9254-A3E72060B26A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99A791E3-6881-CE51-911D-D286A985F58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54CAD33-D46E-E392-601F-3B6F312E6428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B17D5E92-823B-4DF9-8592-2A8FD0904810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CEAE8DF-E7E2-8E7A-1733-0584A1D61F90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60206D-3744-E03B-9BE5-093330AE74B7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8ACD975-FBC4-1EBB-0CE3-ECE67D8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788758B-8187-734D-2ED9-6584B29DC8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1D8825C3-529A-2403-2D38-D28ABC164F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1F14D63-319E-0BBE-B1A3-8AD1B903F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99D6491-FEE5-BE55-97ED-0F88ACB1A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26EF7410-1A3B-75CA-3929-BE2786BE78FB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B0E9AD-6E74-8EC8-D64A-68AC7DC19C12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C949458-56F4-01C9-29A0-11504A1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C6E3FCD-05B4-3A9F-F855-0AE3C9E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F0FA2EC-6147-469B-1BE6-C71796A75D79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0A0D35E-6D52-7792-687F-919ACCFD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E61D738-C77F-89DA-609A-C7266565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6E7DB3D-8E70-8E2B-2E49-AD7423D7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0B3DA5F-72EE-A707-15D7-D1A66840C702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4CAD44C-CA48-1909-7A60-BBE385164E07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128CAF3F-6F12-7C34-7EB6-E10F72D443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8122947-BF88-230C-1595-56B0A5372660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EF81-7AAF-BBFA-28EA-372A7C7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BE4E76F-8E4C-F1F3-6A14-5210B5692082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4D16C00-B026-BA65-D846-7EED624F06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1C786EF5-4255-1D9C-E4F0-5C29F1E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D89D05C6-42FC-86D4-DB2D-5318A78B1DD0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決定の経緯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634A3657-8A95-330C-254E-0BC15A542E18}"/>
              </a:ext>
            </a:extLst>
          </p:cNvPr>
          <p:cNvSpPr/>
          <p:nvPr/>
        </p:nvSpPr>
        <p:spPr>
          <a:xfrm>
            <a:off x="1862374" y="1093918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サービス化は</a:t>
            </a:r>
            <a:r>
              <a:rPr kumimoji="1" lang="en-US" altLang="ja-JP" sz="4000" b="1" dirty="0" err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CATechLounge</a:t>
            </a:r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でしか取り組めない！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5F3024D2-77AC-9D4A-0E83-66B003948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88292"/>
              </p:ext>
            </p:extLst>
          </p:nvPr>
        </p:nvGraphicFramePr>
        <p:xfrm>
          <a:off x="1295127" y="2729933"/>
          <a:ext cx="15625737" cy="679148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08579">
                  <a:extLst>
                    <a:ext uri="{9D8B030D-6E8A-4147-A177-3AD203B41FA5}">
                      <a16:colId xmlns:a16="http://schemas.microsoft.com/office/drawing/2014/main" val="1329932892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2029820527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4017926533"/>
                    </a:ext>
                  </a:extLst>
                </a:gridCol>
              </a:tblGrid>
              <a:tr h="1117423">
                <a:tc>
                  <a:txBody>
                    <a:bodyPr/>
                    <a:lstStyle/>
                    <a:p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分析精度</a:t>
                      </a:r>
                      <a:r>
                        <a:rPr kumimoji="1" lang="en-US" altLang="ja-JP" sz="3600" dirty="0"/>
                        <a:t>UP</a:t>
                      </a:r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サービス化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2563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kumimoji="1" lang="ja-JP" altLang="en-US" sz="6000"/>
                        <a:t>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518164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kumimoji="1" lang="ja-JP" altLang="en-US" sz="6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04390"/>
                  </a:ext>
                </a:extLst>
              </a:tr>
            </a:tbl>
          </a:graphicData>
        </a:graphic>
      </p:graphicFrame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462CDA3-382D-A433-527C-CFCE3D05E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41827" r="53054" b="27055"/>
          <a:stretch>
            <a:fillRect/>
          </a:stretch>
        </p:blipFill>
        <p:spPr>
          <a:xfrm>
            <a:off x="2199312" y="4146235"/>
            <a:ext cx="3200271" cy="2365417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武蔵野大学のブランド | 大学案内 | 武蔵野大学">
            <a:extLst>
              <a:ext uri="{FF2B5EF4-FFF2-40B4-BE49-F238E27FC236}">
                <a16:creationId xmlns:a16="http://schemas.microsoft.com/office/drawing/2014/main" id="{269E2AFB-26CB-8B13-BCDE-7D9363E6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2" y="6954547"/>
            <a:ext cx="3149161" cy="23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279404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3598-22E1-1C4A-6F40-A86581F8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DAC5672-3FD5-3E57-1379-0A0DBB632BA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88A3D1-55A5-BC22-FE47-AC7326EAAB36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サイト利用時のイメ</a:t>
            </a:r>
            <a:r>
              <a:rPr lang="en-US" sz="3600" b="1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ー</a:t>
            </a: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ジ動画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D120A35-7D09-48F5-CB1A-112075D0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EEAA10F8-A49D-DC4D-4CA8-F0C627456DE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" name="25_0731_サービスイメージ">
            <a:hlinkClick r:id="" action="ppaction://media"/>
            <a:extLst>
              <a:ext uri="{FF2B5EF4-FFF2-40B4-BE49-F238E27FC236}">
                <a16:creationId xmlns:a16="http://schemas.microsoft.com/office/drawing/2014/main" id="{B9F9870C-F381-9EFD-2FD2-A669F2FA1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7136" y="1200150"/>
            <a:ext cx="16154400" cy="90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E292D-BDB0-47C6-CF3A-8143C4D3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矢印 12">
            <a:extLst>
              <a:ext uri="{FF2B5EF4-FFF2-40B4-BE49-F238E27FC236}">
                <a16:creationId xmlns:a16="http://schemas.microsoft.com/office/drawing/2014/main" id="{95628596-9101-500A-F210-E2C876451A89}"/>
              </a:ext>
            </a:extLst>
          </p:cNvPr>
          <p:cNvSpPr/>
          <p:nvPr/>
        </p:nvSpPr>
        <p:spPr>
          <a:xfrm>
            <a:off x="410323" y="1471092"/>
            <a:ext cx="17806685" cy="2123662"/>
          </a:xfrm>
          <a:prstGeom prst="rightArrow">
            <a:avLst>
              <a:gd name="adj1" fmla="val 50000"/>
              <a:gd name="adj2" fmla="val 4450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07E7F83-945D-3D48-F32E-5D69743B2D0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1A1EAB-1BFD-6DE0-8FC5-42F80681F795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課題解決のプロセスと得た気付き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8E53B0F3-85CE-4C3A-9057-AA493258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88F841C-B56E-72AD-D188-E2E7E97BC88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23393EB-C353-F14E-BBB7-735A5D934458}"/>
              </a:ext>
            </a:extLst>
          </p:cNvPr>
          <p:cNvGrpSpPr/>
          <p:nvPr/>
        </p:nvGrpSpPr>
        <p:grpSpPr>
          <a:xfrm>
            <a:off x="503040" y="2335188"/>
            <a:ext cx="5184576" cy="7269988"/>
            <a:chOff x="647056" y="2212876"/>
            <a:chExt cx="5184576" cy="7605504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FF35781-1E44-54C8-1682-B4F67A329C68}"/>
                </a:ext>
              </a:extLst>
            </p:cNvPr>
            <p:cNvSpPr/>
            <p:nvPr/>
          </p:nvSpPr>
          <p:spPr>
            <a:xfrm>
              <a:off x="647056" y="3127275"/>
              <a:ext cx="5184576" cy="6691105"/>
            </a:xfrm>
            <a:prstGeom prst="rect">
              <a:avLst/>
            </a:prstGeom>
            <a:solidFill>
              <a:srgbClr val="E3F0D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技術のつながり方や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処理の流れが整理できない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79E8E58-6DC8-1407-9C97-DB8D046EBD94}"/>
                </a:ext>
              </a:extLst>
            </p:cNvPr>
            <p:cNvSpPr/>
            <p:nvPr/>
          </p:nvSpPr>
          <p:spPr>
            <a:xfrm>
              <a:off x="647056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課題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5D213FD-A18E-36FF-FBC6-2CE7F6EDB726}"/>
              </a:ext>
            </a:extLst>
          </p:cNvPr>
          <p:cNvGrpSpPr/>
          <p:nvPr/>
        </p:nvGrpSpPr>
        <p:grpSpPr>
          <a:xfrm>
            <a:off x="6062951" y="2385491"/>
            <a:ext cx="5184576" cy="7272808"/>
            <a:chOff x="6695728" y="2212876"/>
            <a:chExt cx="5184576" cy="761114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2767F86-D16E-7186-C935-A24510A48959}"/>
                </a:ext>
              </a:extLst>
            </p:cNvPr>
            <p:cNvSpPr/>
            <p:nvPr/>
          </p:nvSpPr>
          <p:spPr>
            <a:xfrm>
              <a:off x="6695728" y="3127274"/>
              <a:ext cx="5184576" cy="6696745"/>
            </a:xfrm>
            <a:prstGeom prst="rect">
              <a:avLst/>
            </a:prstGeom>
            <a:solidFill>
              <a:srgbClr val="FFF4C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目的ごとに設計図を作成！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05CD59A-E5E1-2DC2-B3D5-9B1534446EA1}"/>
                </a:ext>
              </a:extLst>
            </p:cNvPr>
            <p:cNvSpPr/>
            <p:nvPr/>
          </p:nvSpPr>
          <p:spPr>
            <a:xfrm>
              <a:off x="669572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解決プロセス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0859629-7947-F6C1-5CDC-9C8E06F4E028}"/>
              </a:ext>
            </a:extLst>
          </p:cNvPr>
          <p:cNvGrpSpPr/>
          <p:nvPr/>
        </p:nvGrpSpPr>
        <p:grpSpPr>
          <a:xfrm>
            <a:off x="11571563" y="2385491"/>
            <a:ext cx="5184576" cy="7269988"/>
            <a:chOff x="12456368" y="2212876"/>
            <a:chExt cx="5184576" cy="7605504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E5F7A95-B201-EB57-9FA6-3E421A962E8D}"/>
                </a:ext>
              </a:extLst>
            </p:cNvPr>
            <p:cNvSpPr/>
            <p:nvPr/>
          </p:nvSpPr>
          <p:spPr>
            <a:xfrm>
              <a:off x="12456368" y="3121635"/>
              <a:ext cx="5184576" cy="6696745"/>
            </a:xfrm>
            <a:prstGeom prst="rect">
              <a:avLst/>
            </a:prstGeom>
            <a:solidFill>
              <a:srgbClr val="FDCCB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頭の中の「曖昧なイメージ」が</a:t>
              </a: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「具体的なシステム像」へ</a:t>
              </a:r>
              <a:endParaRPr kumimoji="1" lang="ja-JP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76E4600-447E-B866-7798-CE129A19CEAB}"/>
                </a:ext>
              </a:extLst>
            </p:cNvPr>
            <p:cNvSpPr/>
            <p:nvPr/>
          </p:nvSpPr>
          <p:spPr>
            <a:xfrm>
              <a:off x="1245636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気付き</a:t>
              </a: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19" name="図 1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737DE704-878E-186D-537E-035BAF02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35151" r="4172" b="20987"/>
          <a:stretch>
            <a:fillRect/>
          </a:stretch>
        </p:blipFill>
        <p:spPr>
          <a:xfrm>
            <a:off x="6416176" y="7519764"/>
            <a:ext cx="4600032" cy="17240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図 22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6575F9-7EB1-EADB-A112-91E6DEFF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35235" r="4302" b="13698"/>
          <a:stretch>
            <a:fillRect/>
          </a:stretch>
        </p:blipFill>
        <p:spPr>
          <a:xfrm>
            <a:off x="6407697" y="5226837"/>
            <a:ext cx="4600032" cy="1810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B86EE30-698A-A2EC-78FB-1C7143AB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8" y="6847441"/>
            <a:ext cx="1986899" cy="2498575"/>
          </a:xfrm>
          <a:prstGeom prst="rect">
            <a:avLst/>
          </a:prstGeom>
        </p:spPr>
      </p:pic>
      <p:pic>
        <p:nvPicPr>
          <p:cNvPr id="28" name="図 27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7F2BE8C-6C49-AFF8-9817-7901A744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/>
          <a:stretch>
            <a:fillRect/>
          </a:stretch>
        </p:blipFill>
        <p:spPr>
          <a:xfrm>
            <a:off x="14400584" y="6919449"/>
            <a:ext cx="2304663" cy="2688547"/>
          </a:xfrm>
          <a:prstGeom prst="rect">
            <a:avLst/>
          </a:prstGeom>
        </p:spPr>
      </p:pic>
      <p:pic>
        <p:nvPicPr>
          <p:cNvPr id="188" name="図 187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F5D7A0E-14A7-03E8-D82A-20822503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88" y="4999484"/>
            <a:ext cx="4832452" cy="25964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2" name="Freeform 22">
            <a:extLst>
              <a:ext uri="{FF2B5EF4-FFF2-40B4-BE49-F238E27FC236}">
                <a16:creationId xmlns:a16="http://schemas.microsoft.com/office/drawing/2014/main" id="{B5747405-4926-90DF-E447-7625471F1F6D}"/>
              </a:ext>
            </a:extLst>
          </p:cNvPr>
          <p:cNvSpPr>
            <a:spLocks noChangeAspect="1"/>
          </p:cNvSpPr>
          <p:nvPr/>
        </p:nvSpPr>
        <p:spPr>
          <a:xfrm rot="522469">
            <a:off x="3803537" y="6277428"/>
            <a:ext cx="1086232" cy="877133"/>
          </a:xfrm>
          <a:custGeom>
            <a:avLst/>
            <a:gdLst/>
            <a:ahLst/>
            <a:cxnLst/>
            <a:rect l="l" t="t" r="r" b="b"/>
            <a:pathLst>
              <a:path w="1855186" h="1498063">
                <a:moveTo>
                  <a:pt x="0" y="0"/>
                </a:moveTo>
                <a:lnTo>
                  <a:pt x="1855187" y="0"/>
                </a:lnTo>
                <a:lnTo>
                  <a:pt x="1855187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" name="グラフィックス 204" descr="データベース 枠線">
            <a:extLst>
              <a:ext uri="{FF2B5EF4-FFF2-40B4-BE49-F238E27FC236}">
                <a16:creationId xmlns:a16="http://schemas.microsoft.com/office/drawing/2014/main" id="{083C35C0-F414-7418-881C-00D042DBE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46694">
            <a:off x="4489106" y="7946069"/>
            <a:ext cx="835001" cy="835001"/>
          </a:xfrm>
          <a:prstGeom prst="rect">
            <a:avLst/>
          </a:prstGeom>
        </p:spPr>
      </p:pic>
      <p:sp>
        <p:nvSpPr>
          <p:cNvPr id="211" name="Freeform 7">
            <a:extLst>
              <a:ext uri="{FF2B5EF4-FFF2-40B4-BE49-F238E27FC236}">
                <a16:creationId xmlns:a16="http://schemas.microsoft.com/office/drawing/2014/main" id="{DD842406-3E71-F154-4D2D-9DF9B9468BCE}"/>
              </a:ext>
            </a:extLst>
          </p:cNvPr>
          <p:cNvSpPr/>
          <p:nvPr/>
        </p:nvSpPr>
        <p:spPr>
          <a:xfrm rot="20428981">
            <a:off x="878581" y="8519329"/>
            <a:ext cx="1066422" cy="778939"/>
          </a:xfrm>
          <a:custGeom>
            <a:avLst/>
            <a:gdLst/>
            <a:ahLst/>
            <a:cxnLst/>
            <a:rect l="l" t="t" r="r" b="b"/>
            <a:pathLst>
              <a:path w="1821353" h="1498063">
                <a:moveTo>
                  <a:pt x="0" y="0"/>
                </a:moveTo>
                <a:lnTo>
                  <a:pt x="1821353" y="0"/>
                </a:lnTo>
                <a:lnTo>
                  <a:pt x="1821353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5" name="Freeform 21">
            <a:extLst>
              <a:ext uri="{FF2B5EF4-FFF2-40B4-BE49-F238E27FC236}">
                <a16:creationId xmlns:a16="http://schemas.microsoft.com/office/drawing/2014/main" id="{B56279A8-4236-3BC0-B73C-C6F75B10890B}"/>
              </a:ext>
            </a:extLst>
          </p:cNvPr>
          <p:cNvSpPr>
            <a:spLocks noChangeAspect="1"/>
          </p:cNvSpPr>
          <p:nvPr/>
        </p:nvSpPr>
        <p:spPr>
          <a:xfrm rot="20669396">
            <a:off x="2233068" y="5736264"/>
            <a:ext cx="770857" cy="788600"/>
          </a:xfrm>
          <a:custGeom>
            <a:avLst/>
            <a:gdLst/>
            <a:ahLst/>
            <a:cxnLst/>
            <a:rect l="l" t="t" r="r" b="b"/>
            <a:pathLst>
              <a:path w="1341162" h="1372032">
                <a:moveTo>
                  <a:pt x="0" y="0"/>
                </a:moveTo>
                <a:lnTo>
                  <a:pt x="1341162" y="0"/>
                </a:lnTo>
                <a:lnTo>
                  <a:pt x="1341162" y="1372032"/>
                </a:lnTo>
                <a:lnTo>
                  <a:pt x="0" y="1372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17" name="グラフィックス 216" descr="ダンス 枠線">
            <a:extLst>
              <a:ext uri="{FF2B5EF4-FFF2-40B4-BE49-F238E27FC236}">
                <a16:creationId xmlns:a16="http://schemas.microsoft.com/office/drawing/2014/main" id="{FB8DF613-B6F7-6D1D-148E-AEC4BDB8C1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29706">
            <a:off x="756713" y="6525752"/>
            <a:ext cx="1278514" cy="1278514"/>
          </a:xfrm>
          <a:prstGeom prst="rect">
            <a:avLst/>
          </a:prstGeom>
        </p:spPr>
      </p:pic>
      <p:pic>
        <p:nvPicPr>
          <p:cNvPr id="14" name="図 13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6698301-230B-F46E-F08D-C27944B28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9"/>
          <a:stretch>
            <a:fillRect/>
          </a:stretch>
        </p:blipFill>
        <p:spPr>
          <a:xfrm>
            <a:off x="15264680" y="6917052"/>
            <a:ext cx="1440566" cy="26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6593</TotalTime>
  <Words>1278</Words>
  <Application>Microsoft Macintosh PowerPoint</Application>
  <PresentationFormat>ユーザー設定</PresentationFormat>
  <Paragraphs>308</Paragraphs>
  <Slides>23</Slides>
  <Notes>14</Notes>
  <HiddenSlides>4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Arial</vt:lpstr>
      <vt:lpstr>游ゴシック</vt:lpstr>
      <vt:lpstr>Calibri</vt:lpstr>
      <vt:lpstr>Cambria Math</vt:lpstr>
      <vt:lpstr>Noto Sans JP Bold</vt:lpstr>
      <vt:lpstr>Wingdings</vt:lpstr>
      <vt:lpstr>游ゴシック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75</cp:revision>
  <dcterms:created xsi:type="dcterms:W3CDTF">2025-07-22T04:15:41Z</dcterms:created>
  <dcterms:modified xsi:type="dcterms:W3CDTF">2025-08-01T05:34:40Z</dcterms:modified>
  <dc:identifier>DAGlXjR26Wk</dc:identifier>
</cp:coreProperties>
</file>